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1177-8B49-42AE-8571-C23DC9E97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A8AA6-34A1-4EDA-80E2-7E41767D1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2EEE2-71A7-4F31-BC50-9225AE11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CC7D-0EC3-4A23-9AA6-93F63BC1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21E-39A7-4312-B73F-E15C3C51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BE30-881F-4759-AC64-995B1F18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CF2B0-8DF5-4A26-BACC-ABACF3293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8E0A-7DE6-4C08-B1B0-F4407450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D3BD7-F378-41B2-8CE0-749DD7B5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B718-13A3-45C4-9378-4B3432A4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D09D7-64F2-4EF8-BDE0-814DD6E51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7EB61-32BC-4D58-B00C-3E386C66D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FFE9-C246-4031-A414-BA8B79CC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40B77-FD1B-4412-A8C5-B923BBD7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0072-BCCA-4D37-B6A1-E7E99E7A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AFD-07A5-4E56-BB8A-AC6CA445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1CF1-2FB6-4C08-A3B2-FA233CDB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4367-CB1B-455B-9D39-4EB6F6D0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A468-B6C5-4AA4-8CC3-646BB5AE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8A6F-00AF-48D7-883D-8565C71A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7F96-E3EB-4247-9E0F-D98952F9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CA68C-AE63-4709-9CA7-A68382D9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5CFB-4168-4C92-84B0-B71779FB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AC9E-5F0E-4E95-B183-F083E45D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0CFE-5E5A-4469-8235-CBE78265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1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320D-930E-472C-8936-39AD59C8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C20B-45B0-4614-BD0F-8EBBA1EF9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FA10-FC77-4CA2-AEFC-FC033F032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592A3-AB6C-4782-BA0A-B652FCF5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51880-5030-4116-8F2E-01B6C3C7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72006-8D24-4E4A-AC22-ACA00949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12F0-DA0B-4436-8195-2DBFAEF3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8D1D-5159-4305-A732-70B43B0A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FD333-B85A-4084-B274-5E63143CD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ED486-8225-4F04-8EB4-8C336F61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46740-453B-4C6C-83EC-2C53DF4FF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DFF76-36A6-48A8-9A99-13AB6611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6C26D-756D-4493-9C38-61F0533A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5F2B8-9022-4218-8758-CBDDA9A6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71EC-8DC2-4CEB-BD99-17EC53F5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81CC2-7ED8-4427-A07A-901183DE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37315-7F44-4E28-B754-69F07F0A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EAE5F-FD42-4DA2-B938-E72F62FC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5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55642-C859-455C-A272-7172C8A7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743DB-AA91-4FE5-913D-1CF52C53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DEB34-78BF-4DDA-9FDF-41F63BF7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4353-9C49-4EF4-B987-111407AF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1425-5665-46B6-9548-74465088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87532-16D7-4AC4-BAF9-A36DE0C8E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8B217-7D26-44F8-B37F-BF5A960E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2B8FA-E820-4BD0-803A-3B445FA2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6272-79BC-42DE-AAF2-13F85ECC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87F0-4215-413B-9CF6-A34DFA2C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E6E8F-413A-4C9E-9318-932893D51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B7D1B-E885-4298-9D57-136489EA8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4CDE8-928A-4677-A0C4-C666FF4F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8FAE-75A5-472D-ABB4-0EC28226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F2504-9FAC-4175-AA44-C340E8A4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6BE1F-784F-4180-8071-4339F142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6E0C9-93E9-40A5-AE47-35DE202E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95122-D3A3-421E-8304-943B37568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8A99-169C-4E7B-AB33-9025639E7CD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E6F6-3808-41BB-A88C-5F71724F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2452-560D-4D0E-8174-53848BAE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A493-BC76-4F87-A904-49271806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08FC6-B095-45DA-B4C5-68798449FDFC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They Gave Their Lives, Standing Up For Us.  </a:t>
            </a:r>
          </a:p>
          <a:p>
            <a:pPr algn="ctr"/>
            <a:r>
              <a:rPr lang="en-US" sz="3200" dirty="0"/>
              <a:t>Say Their Names, Too.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3105D-4A3D-4F56-96DA-B697F9BBFAF3}"/>
              </a:ext>
            </a:extLst>
          </p:cNvPr>
          <p:cNvSpPr txBox="1"/>
          <p:nvPr/>
        </p:nvSpPr>
        <p:spPr>
          <a:xfrm>
            <a:off x="670193" y="4736753"/>
            <a:ext cx="25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Michael Schwerner</a:t>
            </a:r>
          </a:p>
          <a:p>
            <a:pPr algn="ctr"/>
            <a:r>
              <a:rPr lang="en-US" dirty="0"/>
              <a:t>Mississippi, 1964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76711-BCE8-46D8-8099-A341FACC5E8F}"/>
              </a:ext>
            </a:extLst>
          </p:cNvPr>
          <p:cNvGrpSpPr/>
          <p:nvPr/>
        </p:nvGrpSpPr>
        <p:grpSpPr>
          <a:xfrm>
            <a:off x="670193" y="1379256"/>
            <a:ext cx="5052388" cy="3357497"/>
            <a:chOff x="506291" y="1684976"/>
            <a:chExt cx="5052388" cy="33574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77FD2E-A3CD-4F8E-8A36-6885ED2A4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291" y="1684976"/>
              <a:ext cx="2510949" cy="33574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6" name="Picture 2" descr="50 Years Ago, Freedom Summer Began By Training For Battle : Code Switch :  NPR">
              <a:extLst>
                <a:ext uri="{FF2B5EF4-FFF2-40B4-BE49-F238E27FC236}">
                  <a16:creationId xmlns:a16="http://schemas.microsoft.com/office/drawing/2014/main" id="{D065405D-27EB-4A6A-8821-A0B339195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240" y="1684976"/>
              <a:ext cx="2541439" cy="3357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961A85-C396-43B6-B0CC-289BF1B73837}"/>
              </a:ext>
            </a:extLst>
          </p:cNvPr>
          <p:cNvSpPr txBox="1"/>
          <p:nvPr/>
        </p:nvSpPr>
        <p:spPr>
          <a:xfrm>
            <a:off x="3181142" y="4736753"/>
            <a:ext cx="254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Goodman</a:t>
            </a:r>
          </a:p>
          <a:p>
            <a:pPr algn="ctr"/>
            <a:r>
              <a:rPr lang="en-US" dirty="0"/>
              <a:t>Mississippi, 1964</a:t>
            </a:r>
          </a:p>
        </p:txBody>
      </p:sp>
      <p:pic>
        <p:nvPicPr>
          <p:cNvPr id="1028" name="Picture 4" descr="5 Freeway At A Complete Halt Following Fatal Hit-And-Run - News Nation USA">
            <a:extLst>
              <a:ext uri="{FF2B5EF4-FFF2-40B4-BE49-F238E27FC236}">
                <a16:creationId xmlns:a16="http://schemas.microsoft.com/office/drawing/2014/main" id="{51234A3E-38CA-428A-90C4-7E012C824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0"/>
          <a:stretch/>
        </p:blipFill>
        <p:spPr bwMode="auto">
          <a:xfrm>
            <a:off x="6719587" y="1374943"/>
            <a:ext cx="4132054" cy="34831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AF6B94-C27C-4013-B6A2-899685DB770F}"/>
              </a:ext>
            </a:extLst>
          </p:cNvPr>
          <p:cNvSpPr txBox="1"/>
          <p:nvPr/>
        </p:nvSpPr>
        <p:spPr>
          <a:xfrm>
            <a:off x="6719587" y="4874783"/>
            <a:ext cx="206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C2C2C"/>
                </a:solidFill>
                <a:effectLst/>
                <a:latin typeface="CTVSans-Regular"/>
              </a:rPr>
              <a:t>Anthony Huber</a:t>
            </a:r>
          </a:p>
          <a:p>
            <a:pPr algn="ctr"/>
            <a:r>
              <a:rPr lang="en-US" dirty="0">
                <a:solidFill>
                  <a:srgbClr val="2C2C2C"/>
                </a:solidFill>
                <a:latin typeface="CTVSans-Regular"/>
              </a:rPr>
              <a:t>Wisconsin</a:t>
            </a:r>
            <a:r>
              <a:rPr lang="en-US" dirty="0"/>
              <a:t>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99E43-7EC4-47F2-9B43-9900210E7F09}"/>
              </a:ext>
            </a:extLst>
          </p:cNvPr>
          <p:cNvSpPr txBox="1"/>
          <p:nvPr/>
        </p:nvSpPr>
        <p:spPr>
          <a:xfrm>
            <a:off x="8781691" y="4858073"/>
            <a:ext cx="206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C2C2C"/>
                </a:solidFill>
                <a:effectLst/>
                <a:latin typeface="CTVSans-Regular"/>
              </a:rPr>
              <a:t>Joseph Rosenbaum</a:t>
            </a:r>
          </a:p>
          <a:p>
            <a:pPr algn="ctr"/>
            <a:r>
              <a:rPr lang="en-US" dirty="0">
                <a:solidFill>
                  <a:srgbClr val="2C2C2C"/>
                </a:solidFill>
                <a:latin typeface="CTVSans-Regular"/>
              </a:rPr>
              <a:t>Wisconsin</a:t>
            </a:r>
            <a:r>
              <a:rPr lang="en-US" dirty="0"/>
              <a:t>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204D3-B805-44C5-B493-A1A9D7156A27}"/>
              </a:ext>
            </a:extLst>
          </p:cNvPr>
          <p:cNvSpPr txBox="1"/>
          <p:nvPr/>
        </p:nvSpPr>
        <p:spPr>
          <a:xfrm>
            <a:off x="6573795" y="5903181"/>
            <a:ext cx="457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 Semibold" panose="020B0702040204020203" pitchFamily="34" charset="0"/>
                <a:ea typeface="Fira Sans Medium" panose="020B0603050000020004" pitchFamily="34" charset="0"/>
                <a:cs typeface="Segoe UI Semibold" panose="020B0702040204020203" pitchFamily="34" charset="0"/>
              </a:rPr>
              <a:t>Things to consider, by Ken Granderson</a:t>
            </a:r>
          </a:p>
        </p:txBody>
      </p:sp>
    </p:spTree>
    <p:extLst>
      <p:ext uri="{BB962C8B-B14F-4D97-AF65-F5344CB8AC3E}">
        <p14:creationId xmlns:p14="http://schemas.microsoft.com/office/powerpoint/2010/main" val="156865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CTVSans-Regular</vt:lpstr>
      <vt:lpstr>Segoe UI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Granderson</dc:creator>
  <cp:lastModifiedBy>Ken Granderson</cp:lastModifiedBy>
  <cp:revision>3</cp:revision>
  <dcterms:created xsi:type="dcterms:W3CDTF">2021-11-20T02:15:20Z</dcterms:created>
  <dcterms:modified xsi:type="dcterms:W3CDTF">2021-11-20T02:46:33Z</dcterms:modified>
</cp:coreProperties>
</file>