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1212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126" y="15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A3F7D4-5746-2CB2-7FF8-D64854F8D2B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5EF7B8C-7BF7-F58B-BFC8-61BA6DF7FC2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00E2BE3-93D7-CF16-862C-234C58C2EB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64643-7362-4FE1-87E0-1408EE667C8D}" type="datetimeFigureOut">
              <a:rPr lang="en-US" smtClean="0"/>
              <a:t>3/17/2023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737CE1-6789-7081-F0E2-398A03BEE8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712B565-096E-C621-2D4B-BA83E63DAF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AB02CE-B03F-4982-916E-0F3BF96CC0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58690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0517E9-4CA6-C90C-1B8C-EEFB142682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F34107B-CE01-24D1-42CD-885AA77263A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6AA16BD-F43E-11BD-C744-AABFE40618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64643-7362-4FE1-87E0-1408EE667C8D}" type="datetimeFigureOut">
              <a:rPr lang="en-US" smtClean="0"/>
              <a:t>3/17/2023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67D4A52-3B97-4B17-4904-A94283382F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21CB22-231C-A6D9-F3A1-AA8F020078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AB02CE-B03F-4982-916E-0F3BF96CC0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67671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38BEA91-2B1A-FFDE-370E-E5CB26A380E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4E8DC93-8716-FD74-5A0E-DAB0EAF3102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775DB5C-748B-11DC-49B8-77AE5CD83E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64643-7362-4FE1-87E0-1408EE667C8D}" type="datetimeFigureOut">
              <a:rPr lang="en-US" smtClean="0"/>
              <a:t>3/17/2023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515995-CA36-F338-4CC8-0CBDAC61B4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6AE7E6E-B49E-AF8B-CBA9-CA1B16FDE1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AB02CE-B03F-4982-916E-0F3BF96CC0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9139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9EEE84-10EF-B08C-7236-ABA527BB9E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53FF1F-0116-2B02-DDBF-2C3389BA9A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D4E3FFB-8A5E-4982-3F7F-A651B1A735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64643-7362-4FE1-87E0-1408EE667C8D}" type="datetimeFigureOut">
              <a:rPr lang="en-US" smtClean="0"/>
              <a:t>3/17/2023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4A92CE-8736-E70E-0E2A-E2A3DFD329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C6718C1-52DC-6B89-6831-F8D2C6029A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AB02CE-B03F-4982-916E-0F3BF96CC0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29462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FFCC35-BA98-2D4F-F798-AC9F5256EA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FC12BCF-A660-DBB7-FDC2-344EDB467E4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5EFE7FF-37D5-9395-BDF9-06B4BB423F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64643-7362-4FE1-87E0-1408EE667C8D}" type="datetimeFigureOut">
              <a:rPr lang="en-US" smtClean="0"/>
              <a:t>3/17/2023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B8B6A7-F88C-E882-4A48-6E009F4C23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D70307D-411F-2C8F-2379-51BCE2F1DC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AB02CE-B03F-4982-916E-0F3BF96CC0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11755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1CE4AC-B52F-348E-2377-B1DD060DF8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95E203-A947-9D99-4AED-AF3C5BB1078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5B3D1A9-7C14-F22B-911D-E880FF423B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D4FED64-839B-883E-D336-EC61825379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64643-7362-4FE1-87E0-1408EE667C8D}" type="datetimeFigureOut">
              <a:rPr lang="en-US" smtClean="0"/>
              <a:t>3/17/2023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0369E93-0D3E-C2AA-0455-48D06625D6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B19B8C9-496F-D36B-45AD-ADFEEE81B8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AB02CE-B03F-4982-916E-0F3BF96CC0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18343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C4062B-E7F2-F9BB-2524-825DDAE5D8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C73541C-7391-566D-BB75-AEE50BC38BA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C9EB83D-C662-7489-0826-3C95C7118A1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DF1F373-B745-2F0B-8842-A0EC5A83225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9650B56-5587-37D0-5433-BD4C98B1F05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4C5A6CD-2325-6881-C02C-05BB187B7A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64643-7362-4FE1-87E0-1408EE667C8D}" type="datetimeFigureOut">
              <a:rPr lang="en-US" smtClean="0"/>
              <a:t>3/17/2023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1E3BD6D-9E5A-07BF-39E0-D4385E9153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55AAA8D-1996-EE2A-5494-CCEECE6AAB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AB02CE-B03F-4982-916E-0F3BF96CC0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43749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50402A-621F-8BA6-0074-3E4DF81A74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6A36E8B-B6D2-7901-8287-5126406A96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64643-7362-4FE1-87E0-1408EE667C8D}" type="datetimeFigureOut">
              <a:rPr lang="en-US" smtClean="0"/>
              <a:t>3/17/2023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F12BB8A-F58C-0160-B652-80CA803DED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5D72AFC-0948-D7E7-BBB0-6638FB48BB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AB02CE-B03F-4982-916E-0F3BF96CC0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10048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0D36F1A-69EB-3015-0D69-3AD54E49C1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64643-7362-4FE1-87E0-1408EE667C8D}" type="datetimeFigureOut">
              <a:rPr lang="en-US" smtClean="0"/>
              <a:t>3/17/2023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43AC039-074A-D9BD-FD88-937C5849B4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2FB4B6A-471F-3DE9-EB1C-5EEB4E394C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AB02CE-B03F-4982-916E-0F3BF96CC0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71147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1E871C-2196-DBB7-A415-480F9AAF07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FD534A-D731-C3D8-6FE8-21EA926C20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1E4E0EB-CE08-3038-D632-7E4E32D9FBD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6B852A5-23C4-E708-C065-B0C5CAD22B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64643-7362-4FE1-87E0-1408EE667C8D}" type="datetimeFigureOut">
              <a:rPr lang="en-US" smtClean="0"/>
              <a:t>3/17/2023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8859164-B3D0-3470-85DE-482DDFD0BE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E00D671-5187-CE8D-4333-63856C3B98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AB02CE-B03F-4982-916E-0F3BF96CC0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09734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92C51D-C229-BC51-87BC-FA810EDABC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103EA6E-E795-BFB3-3363-B5EDE9A2D8B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B53E16B-73DD-EFE7-3A4D-DF6979D9BCC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C49159A-64D7-52D5-11C2-238F6C0EBE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64643-7362-4FE1-87E0-1408EE667C8D}" type="datetimeFigureOut">
              <a:rPr lang="en-US" smtClean="0"/>
              <a:t>3/17/2023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FBEB41F-E394-73DD-A6A2-69E0675B19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7FC2CD6-C521-D442-2E0F-DA21271A19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AB02CE-B03F-4982-916E-0F3BF96CC0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64807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15AC178-AD1D-F3E1-B320-AC494FAF18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41F43A0-D929-C631-65C7-053DCBDC44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76BDDD8-7B10-4656-2A3D-9AD5E638B91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564643-7362-4FE1-87E0-1408EE667C8D}" type="datetimeFigureOut">
              <a:rPr lang="en-US" smtClean="0"/>
              <a:t>3/17/2023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BFBB21-A221-67E8-081F-61F8E7103EE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B072398-C0EB-D90B-F5E8-020FD56B375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AB02CE-B03F-4982-916E-0F3BF96CC0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2363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1212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17DE5837-3456-490F-EF90-5A971E57FE3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06871" y="2996458"/>
            <a:ext cx="3578258" cy="954202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7BB8B228-2E86-8B03-C595-881BE0334706}"/>
              </a:ext>
            </a:extLst>
          </p:cNvPr>
          <p:cNvSpPr txBox="1"/>
          <p:nvPr/>
        </p:nvSpPr>
        <p:spPr>
          <a:xfrm>
            <a:off x="0" y="2292516"/>
            <a:ext cx="12192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spc="600" dirty="0">
                <a:solidFill>
                  <a:schemeClr val="bg1"/>
                </a:solidFill>
              </a:rPr>
              <a:t>MEET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2D064FC-A73E-A73B-CBC8-96E73AAE6539}"/>
              </a:ext>
            </a:extLst>
          </p:cNvPr>
          <p:cNvSpPr txBox="1"/>
          <p:nvPr/>
        </p:nvSpPr>
        <p:spPr>
          <a:xfrm>
            <a:off x="3192545" y="234719"/>
            <a:ext cx="5806911" cy="18774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chemeClr val="bg1"/>
                </a:solidFill>
              </a:rPr>
              <a:t>STEM Programs targeting Urban Youth:</a:t>
            </a:r>
          </a:p>
          <a:p>
            <a:pPr algn="ctr"/>
            <a:endParaRPr lang="en-US" sz="1600" dirty="0">
              <a:solidFill>
                <a:schemeClr val="bg1"/>
              </a:solidFill>
            </a:endParaRPr>
          </a:p>
          <a:p>
            <a:pPr algn="ctr"/>
            <a:r>
              <a:rPr lang="en-US" sz="1600" dirty="0">
                <a:solidFill>
                  <a:schemeClr val="bg1"/>
                </a:solidFill>
              </a:rPr>
              <a:t>Do your students know that MIT graduated its first Black student in 1892, and has thousands of Black alumni across the globe today?</a:t>
            </a:r>
          </a:p>
          <a:p>
            <a:pPr algn="ctr"/>
            <a:endParaRPr lang="en-US" sz="1600" dirty="0">
              <a:solidFill>
                <a:schemeClr val="bg1"/>
              </a:solidFill>
            </a:endParaRPr>
          </a:p>
          <a:p>
            <a:pPr algn="ctr"/>
            <a:r>
              <a:rPr lang="en-US" sz="1600" dirty="0">
                <a:solidFill>
                  <a:schemeClr val="bg1"/>
                </a:solidFill>
              </a:rPr>
              <a:t>The Black Alumni(ae) of MIT wants your students to see us, hear our stories and take their questions at: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5F6A35EF-18D8-360F-1CA0-CB382B591AA3}"/>
              </a:ext>
            </a:extLst>
          </p:cNvPr>
          <p:cNvSpPr txBox="1"/>
          <p:nvPr/>
        </p:nvSpPr>
        <p:spPr>
          <a:xfrm>
            <a:off x="2433687" y="4282665"/>
            <a:ext cx="7324626" cy="181588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400" dirty="0"/>
              <a:t>A bi-weekly Zoom event for urban STEM students to learn about and interact with MIT Alums who come from their cultures, backgrounds and neighborhoods.</a:t>
            </a:r>
          </a:p>
          <a:p>
            <a:pPr algn="ctr"/>
            <a:endParaRPr lang="en-US" sz="1400" dirty="0"/>
          </a:p>
          <a:p>
            <a:pPr algn="ctr"/>
            <a:r>
              <a:rPr lang="en-US" sz="1400" dirty="0"/>
              <a:t>The purpose of Meet BAMIT is to dismantle the ‘deficit mindset’ that Blacks are not represented at the highest levels of STEM in industry, government and education.</a:t>
            </a:r>
          </a:p>
          <a:p>
            <a:pPr algn="ctr"/>
            <a:endParaRPr lang="en-US" sz="1400" dirty="0"/>
          </a:p>
          <a:p>
            <a:pPr algn="ctr"/>
            <a:r>
              <a:rPr lang="en-US" sz="1400" dirty="0"/>
              <a:t>With 131 years of Black MIT Alumni(ae), when it comes to Blacks and STEM, as the saying goes:</a:t>
            </a:r>
          </a:p>
          <a:p>
            <a:pPr algn="ctr"/>
            <a:r>
              <a:rPr lang="en-US" sz="1400" dirty="0"/>
              <a:t>“We ain’t new to this, we true to this!”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86F1ECA8-B553-04EE-3E30-3CFD4665FE6D}"/>
              </a:ext>
            </a:extLst>
          </p:cNvPr>
          <p:cNvSpPr txBox="1"/>
          <p:nvPr/>
        </p:nvSpPr>
        <p:spPr>
          <a:xfrm>
            <a:off x="2655217" y="6372518"/>
            <a:ext cx="68815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Learn more and Register at https://meetbamit.org</a:t>
            </a:r>
          </a:p>
        </p:txBody>
      </p:sp>
    </p:spTree>
    <p:extLst>
      <p:ext uri="{BB962C8B-B14F-4D97-AF65-F5344CB8AC3E}">
        <p14:creationId xmlns:p14="http://schemas.microsoft.com/office/powerpoint/2010/main" val="35337026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C6818B6E-7019-A01E-0505-040C82D80D9A}"/>
              </a:ext>
            </a:extLst>
          </p:cNvPr>
          <p:cNvSpPr/>
          <p:nvPr/>
        </p:nvSpPr>
        <p:spPr>
          <a:xfrm>
            <a:off x="4215384" y="2862072"/>
            <a:ext cx="3858768" cy="1225296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7DE5837-3456-490F-EF90-5A971E57FE3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06871" y="2996458"/>
            <a:ext cx="3578258" cy="954202"/>
          </a:xfrm>
          <a:prstGeom prst="rect">
            <a:avLst/>
          </a:prstGeom>
          <a:solidFill>
            <a:schemeClr val="tx1"/>
          </a:solidFill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7BB8B228-2E86-8B03-C595-881BE0334706}"/>
              </a:ext>
            </a:extLst>
          </p:cNvPr>
          <p:cNvSpPr txBox="1"/>
          <p:nvPr/>
        </p:nvSpPr>
        <p:spPr>
          <a:xfrm>
            <a:off x="0" y="2132742"/>
            <a:ext cx="12192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spc="600" dirty="0"/>
              <a:t>MEET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2D064FC-A73E-A73B-CBC8-96E73AAE6539}"/>
              </a:ext>
            </a:extLst>
          </p:cNvPr>
          <p:cNvSpPr txBox="1"/>
          <p:nvPr/>
        </p:nvSpPr>
        <p:spPr>
          <a:xfrm>
            <a:off x="3192545" y="234719"/>
            <a:ext cx="5806911" cy="18774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STEM Programs targeting Urban Youth:</a:t>
            </a:r>
          </a:p>
          <a:p>
            <a:pPr algn="ctr"/>
            <a:endParaRPr lang="en-US" sz="1600" dirty="0"/>
          </a:p>
          <a:p>
            <a:pPr algn="ctr"/>
            <a:r>
              <a:rPr lang="en-US" sz="1600" dirty="0"/>
              <a:t>Do your students know that MIT graduated its first Black student in 1892, and has thousands of Black alumni across the globe today?</a:t>
            </a:r>
          </a:p>
          <a:p>
            <a:pPr algn="ctr"/>
            <a:endParaRPr lang="en-US" sz="1600" dirty="0"/>
          </a:p>
          <a:p>
            <a:pPr algn="ctr"/>
            <a:r>
              <a:rPr lang="en-US" sz="1600" dirty="0"/>
              <a:t>The Black Alumni(ae) of MIT wants your students to see us, hear our stories and take their questions at: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5F6A35EF-18D8-360F-1CA0-CB382B591AA3}"/>
              </a:ext>
            </a:extLst>
          </p:cNvPr>
          <p:cNvSpPr txBox="1"/>
          <p:nvPr/>
        </p:nvSpPr>
        <p:spPr>
          <a:xfrm>
            <a:off x="2433687" y="4282665"/>
            <a:ext cx="7324626" cy="181588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400" dirty="0"/>
              <a:t>A bi-weekly Zoom event for urban STEM students to learn about and interact with MIT Alums who come from their cultures, backgrounds and neighborhoods.</a:t>
            </a:r>
          </a:p>
          <a:p>
            <a:pPr algn="ctr"/>
            <a:endParaRPr lang="en-US" sz="1400" dirty="0"/>
          </a:p>
          <a:p>
            <a:pPr algn="ctr"/>
            <a:r>
              <a:rPr lang="en-US" sz="1400" dirty="0"/>
              <a:t>The purpose of Meet BAMIT is to dismantle the ‘deficit mindset’ that Blacks are not represented at the highest levels of STEM in industry, government and education.</a:t>
            </a:r>
          </a:p>
          <a:p>
            <a:pPr algn="ctr"/>
            <a:endParaRPr lang="en-US" sz="1400" dirty="0"/>
          </a:p>
          <a:p>
            <a:pPr algn="ctr"/>
            <a:r>
              <a:rPr lang="en-US" sz="1400" dirty="0"/>
              <a:t>With 131 years of Black MIT Alumni(ae), when it comes to Blacks and STEM, as the saying goes:</a:t>
            </a:r>
          </a:p>
          <a:p>
            <a:pPr algn="ctr"/>
            <a:r>
              <a:rPr lang="en-US" sz="1400" dirty="0"/>
              <a:t>“We ain’t new to this, we true to this!”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86F1ECA8-B553-04EE-3E30-3CFD4665FE6D}"/>
              </a:ext>
            </a:extLst>
          </p:cNvPr>
          <p:cNvSpPr txBox="1"/>
          <p:nvPr/>
        </p:nvSpPr>
        <p:spPr>
          <a:xfrm>
            <a:off x="2655217" y="6372518"/>
            <a:ext cx="68815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Learn more and Register at https://meetbamit.org</a:t>
            </a:r>
          </a:p>
        </p:txBody>
      </p:sp>
    </p:spTree>
    <p:extLst>
      <p:ext uri="{BB962C8B-B14F-4D97-AF65-F5344CB8AC3E}">
        <p14:creationId xmlns:p14="http://schemas.microsoft.com/office/powerpoint/2010/main" val="15413774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6259</TotalTime>
  <Words>316</Words>
  <Application>Microsoft Office PowerPoint</Application>
  <PresentationFormat>Widescreen</PresentationFormat>
  <Paragraphs>26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Ken Granderson</dc:creator>
  <cp:lastModifiedBy>Ken Granderson</cp:lastModifiedBy>
  <cp:revision>7</cp:revision>
  <dcterms:created xsi:type="dcterms:W3CDTF">2023-03-17T19:46:34Z</dcterms:created>
  <dcterms:modified xsi:type="dcterms:W3CDTF">2023-03-22T04:05:40Z</dcterms:modified>
</cp:coreProperties>
</file>