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256" r:id="rId2"/>
    <p:sldId id="258" r:id="rId3"/>
    <p:sldId id="259" r:id="rId4"/>
    <p:sldId id="260" r:id="rId5"/>
    <p:sldId id="261" r:id="rId6"/>
    <p:sldId id="262" r:id="rId7"/>
    <p:sldId id="263" r:id="rId8"/>
    <p:sldId id="264" r:id="rId9"/>
    <p:sldId id="272" r:id="rId10"/>
    <p:sldId id="265" r:id="rId11"/>
    <p:sldId id="273" r:id="rId12"/>
    <p:sldId id="274" r:id="rId13"/>
    <p:sldId id="266" r:id="rId14"/>
    <p:sldId id="268" r:id="rId15"/>
    <p:sldId id="267" r:id="rId16"/>
    <p:sldId id="275" r:id="rId17"/>
    <p:sldId id="269" r:id="rId18"/>
    <p:sldId id="271" r:id="rId19"/>
    <p:sldId id="270"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23" autoAdjust="0"/>
    <p:restoredTop sz="90929"/>
  </p:normalViewPr>
  <p:slideViewPr>
    <p:cSldViewPr>
      <p:cViewPr varScale="1">
        <p:scale>
          <a:sx n="95" d="100"/>
          <a:sy n="95" d="100"/>
        </p:scale>
        <p:origin x="8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E393AA3-05A2-4998-91AE-F8120DC38B2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147" name="Rectangle 3">
            <a:extLst>
              <a:ext uri="{FF2B5EF4-FFF2-40B4-BE49-F238E27FC236}">
                <a16:creationId xmlns:a16="http://schemas.microsoft.com/office/drawing/2014/main" id="{0A083CBC-1C59-4AF7-9490-7E209E41EB8D}"/>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148" name="Rectangle 4">
            <a:extLst>
              <a:ext uri="{FF2B5EF4-FFF2-40B4-BE49-F238E27FC236}">
                <a16:creationId xmlns:a16="http://schemas.microsoft.com/office/drawing/2014/main" id="{E1A0368B-8DE9-41E6-94F7-574013B53C11}"/>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149" name="Rectangle 5">
            <a:extLst>
              <a:ext uri="{FF2B5EF4-FFF2-40B4-BE49-F238E27FC236}">
                <a16:creationId xmlns:a16="http://schemas.microsoft.com/office/drawing/2014/main" id="{8D463980-1646-47D7-A0EB-197FCF3DF3B4}"/>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13188EB-882F-405F-A0A7-27174A792C9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4CBFEC7-2E9B-4CB2-8B32-5AD70CFBAC7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171" name="Rectangle 3">
            <a:extLst>
              <a:ext uri="{FF2B5EF4-FFF2-40B4-BE49-F238E27FC236}">
                <a16:creationId xmlns:a16="http://schemas.microsoft.com/office/drawing/2014/main" id="{94BF13F4-E5B3-4206-9111-80C4E6DEF8B4}"/>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172" name="Rectangle 4">
            <a:extLst>
              <a:ext uri="{FF2B5EF4-FFF2-40B4-BE49-F238E27FC236}">
                <a16:creationId xmlns:a16="http://schemas.microsoft.com/office/drawing/2014/main" id="{A89C5931-0CCD-4198-9736-8822B1BB9034}"/>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0FE26571-D027-42A8-B66E-A443EFE3490A}"/>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6">
            <a:extLst>
              <a:ext uri="{FF2B5EF4-FFF2-40B4-BE49-F238E27FC236}">
                <a16:creationId xmlns:a16="http://schemas.microsoft.com/office/drawing/2014/main" id="{9F10B5BD-68B6-43C9-A81F-07C424262696}"/>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175" name="Rectangle 7">
            <a:extLst>
              <a:ext uri="{FF2B5EF4-FFF2-40B4-BE49-F238E27FC236}">
                <a16:creationId xmlns:a16="http://schemas.microsoft.com/office/drawing/2014/main" id="{B21FA992-FEDE-454A-B54A-FAEE255E97D6}"/>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54B33AC-ABCA-4C50-9E91-95BE2709CC9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3004EC-D628-4CD9-A938-1401DE64C630}"/>
              </a:ext>
            </a:extLst>
          </p:cNvPr>
          <p:cNvSpPr>
            <a:spLocks noGrp="1" noChangeArrowheads="1"/>
          </p:cNvSpPr>
          <p:nvPr>
            <p:ph type="sldNum" sz="quarter" idx="5"/>
          </p:nvPr>
        </p:nvSpPr>
        <p:spPr>
          <a:ln/>
        </p:spPr>
        <p:txBody>
          <a:bodyPr/>
          <a:lstStyle/>
          <a:p>
            <a:fld id="{E75679E9-847D-488F-8670-0214D8C09704}" type="slidenum">
              <a:rPr lang="en-US" altLang="en-US"/>
              <a:pPr/>
              <a:t>1</a:t>
            </a:fld>
            <a:endParaRPr lang="en-US" altLang="en-US"/>
          </a:p>
        </p:txBody>
      </p:sp>
      <p:sp>
        <p:nvSpPr>
          <p:cNvPr id="8194" name="Rectangle 2">
            <a:extLst>
              <a:ext uri="{FF2B5EF4-FFF2-40B4-BE49-F238E27FC236}">
                <a16:creationId xmlns:a16="http://schemas.microsoft.com/office/drawing/2014/main" id="{4FADF0F9-CCA5-4C57-A0CD-C4692C80D477}"/>
              </a:ext>
            </a:extLst>
          </p:cNvPr>
          <p:cNvSpPr>
            <a:spLocks noChangeArrowheads="1" noTextEdit="1"/>
          </p:cNvSpPr>
          <p:nvPr>
            <p:ph type="sldImg"/>
          </p:nvPr>
        </p:nvSpPr>
        <p:spPr>
          <a:ln/>
        </p:spPr>
      </p:sp>
      <p:sp>
        <p:nvSpPr>
          <p:cNvPr id="8195" name="Rectangle 3">
            <a:extLst>
              <a:ext uri="{FF2B5EF4-FFF2-40B4-BE49-F238E27FC236}">
                <a16:creationId xmlns:a16="http://schemas.microsoft.com/office/drawing/2014/main" id="{0EA3DA8C-35B2-4203-AB61-6987C4BC504B}"/>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15DA13F5-0233-4A5D-96E8-EC2FDB2F0A41}"/>
              </a:ext>
            </a:extLst>
          </p:cNvPr>
          <p:cNvGrpSpPr>
            <a:grpSpLocks/>
          </p:cNvGrpSpPr>
          <p:nvPr/>
        </p:nvGrpSpPr>
        <p:grpSpPr bwMode="auto">
          <a:xfrm>
            <a:off x="-17463" y="-20638"/>
            <a:ext cx="9159876" cy="6878638"/>
            <a:chOff x="-11" y="-13"/>
            <a:chExt cx="5770" cy="4333"/>
          </a:xfrm>
        </p:grpSpPr>
        <p:sp>
          <p:nvSpPr>
            <p:cNvPr id="4099" name="Rectangle 3">
              <a:extLst>
                <a:ext uri="{FF2B5EF4-FFF2-40B4-BE49-F238E27FC236}">
                  <a16:creationId xmlns:a16="http://schemas.microsoft.com/office/drawing/2014/main" id="{C1F96B78-CE14-4A19-98E8-FB857A9EF046}"/>
                </a:ext>
              </a:extLst>
            </p:cNvPr>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Rectangle 4">
              <a:extLst>
                <a:ext uri="{FF2B5EF4-FFF2-40B4-BE49-F238E27FC236}">
                  <a16:creationId xmlns:a16="http://schemas.microsoft.com/office/drawing/2014/main" id="{D96AE984-A405-49AA-8C3E-FCACF6733AB5}"/>
                </a:ext>
              </a:extLst>
            </p:cNvPr>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Freeform 5">
              <a:extLst>
                <a:ext uri="{FF2B5EF4-FFF2-40B4-BE49-F238E27FC236}">
                  <a16:creationId xmlns:a16="http://schemas.microsoft.com/office/drawing/2014/main" id="{142EC173-7AA7-4C27-81BA-EB99F39072A5}"/>
                </a:ext>
              </a:extLst>
            </p:cNvPr>
            <p:cNvSpPr>
              <a:spLocks/>
            </p:cNvSpPr>
            <p:nvPr/>
          </p:nvSpPr>
          <p:spPr bwMode="grayWhite">
            <a:xfrm>
              <a:off x="77" y="83"/>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02" name="Freeform 6">
              <a:extLst>
                <a:ext uri="{FF2B5EF4-FFF2-40B4-BE49-F238E27FC236}">
                  <a16:creationId xmlns:a16="http://schemas.microsoft.com/office/drawing/2014/main" id="{757E15EE-9494-43A4-9FD5-FB502E3C6B2E}"/>
                </a:ext>
              </a:extLst>
            </p:cNvPr>
            <p:cNvSpPr>
              <a:spLocks/>
            </p:cNvSpPr>
            <p:nvPr/>
          </p:nvSpPr>
          <p:spPr bwMode="grayWhite">
            <a:xfrm>
              <a:off x="19" y="1775"/>
              <a:ext cx="462" cy="618"/>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03" name="Freeform 7">
              <a:extLst>
                <a:ext uri="{FF2B5EF4-FFF2-40B4-BE49-F238E27FC236}">
                  <a16:creationId xmlns:a16="http://schemas.microsoft.com/office/drawing/2014/main" id="{1AE315F2-838D-4C46-9BA8-1D6A47AF41C6}"/>
                </a:ext>
              </a:extLst>
            </p:cNvPr>
            <p:cNvSpPr>
              <a:spLocks/>
            </p:cNvSpPr>
            <p:nvPr/>
          </p:nvSpPr>
          <p:spPr bwMode="grayWhite">
            <a:xfrm>
              <a:off x="48" y="1306"/>
              <a:ext cx="624" cy="371"/>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04" name="Freeform 8">
              <a:extLst>
                <a:ext uri="{FF2B5EF4-FFF2-40B4-BE49-F238E27FC236}">
                  <a16:creationId xmlns:a16="http://schemas.microsoft.com/office/drawing/2014/main" id="{60882BD0-0261-4991-A066-1AC4A79C2FB0}"/>
                </a:ext>
              </a:extLst>
            </p:cNvPr>
            <p:cNvSpPr>
              <a:spLocks/>
            </p:cNvSpPr>
            <p:nvPr/>
          </p:nvSpPr>
          <p:spPr bwMode="grayWhite">
            <a:xfrm>
              <a:off x="0" y="706"/>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05" name="Freeform 9">
              <a:extLst>
                <a:ext uri="{FF2B5EF4-FFF2-40B4-BE49-F238E27FC236}">
                  <a16:creationId xmlns:a16="http://schemas.microsoft.com/office/drawing/2014/main" id="{F626BBB7-8B6A-4DC4-A888-F049F98C136D}"/>
                </a:ext>
              </a:extLst>
            </p:cNvPr>
            <p:cNvSpPr>
              <a:spLocks/>
            </p:cNvSpPr>
            <p:nvPr/>
          </p:nvSpPr>
          <p:spPr bwMode="grayWhite">
            <a:xfrm>
              <a:off x="538" y="441"/>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06" name="Freeform 10">
              <a:extLst>
                <a:ext uri="{FF2B5EF4-FFF2-40B4-BE49-F238E27FC236}">
                  <a16:creationId xmlns:a16="http://schemas.microsoft.com/office/drawing/2014/main" id="{4952EA2C-EAF5-405C-B3FA-C6552B1FBED4}"/>
                </a:ext>
              </a:extLst>
            </p:cNvPr>
            <p:cNvSpPr>
              <a:spLocks/>
            </p:cNvSpPr>
            <p:nvPr/>
          </p:nvSpPr>
          <p:spPr bwMode="grayWhite">
            <a:xfrm>
              <a:off x="459" y="2344"/>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07" name="Freeform 11">
              <a:extLst>
                <a:ext uri="{FF2B5EF4-FFF2-40B4-BE49-F238E27FC236}">
                  <a16:creationId xmlns:a16="http://schemas.microsoft.com/office/drawing/2014/main" id="{10FAF951-C539-41C4-A5AD-C9FE42628541}"/>
                </a:ext>
              </a:extLst>
            </p:cNvPr>
            <p:cNvSpPr>
              <a:spLocks/>
            </p:cNvSpPr>
            <p:nvPr/>
          </p:nvSpPr>
          <p:spPr bwMode="grayWhite">
            <a:xfrm>
              <a:off x="477" y="2884"/>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08" name="Freeform 12">
              <a:extLst>
                <a:ext uri="{FF2B5EF4-FFF2-40B4-BE49-F238E27FC236}">
                  <a16:creationId xmlns:a16="http://schemas.microsoft.com/office/drawing/2014/main" id="{2C518243-82D9-4370-95FC-6C5F4DEA7A9F}"/>
                </a:ext>
              </a:extLst>
            </p:cNvPr>
            <p:cNvSpPr>
              <a:spLocks/>
            </p:cNvSpPr>
            <p:nvPr/>
          </p:nvSpPr>
          <p:spPr bwMode="grayWhite">
            <a:xfrm>
              <a:off x="49" y="2440"/>
              <a:ext cx="409" cy="621"/>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09" name="Freeform 13">
              <a:extLst>
                <a:ext uri="{FF2B5EF4-FFF2-40B4-BE49-F238E27FC236}">
                  <a16:creationId xmlns:a16="http://schemas.microsoft.com/office/drawing/2014/main" id="{470D3372-1679-4E84-9F62-1A27452DCFD4}"/>
                </a:ext>
              </a:extLst>
            </p:cNvPr>
            <p:cNvSpPr>
              <a:spLocks/>
            </p:cNvSpPr>
            <p:nvPr/>
          </p:nvSpPr>
          <p:spPr bwMode="grayWhite">
            <a:xfrm>
              <a:off x="548" y="-13"/>
              <a:ext cx="439" cy="396"/>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10" name="Freeform 14">
              <a:extLst>
                <a:ext uri="{FF2B5EF4-FFF2-40B4-BE49-F238E27FC236}">
                  <a16:creationId xmlns:a16="http://schemas.microsoft.com/office/drawing/2014/main" id="{3F7C3D5D-83FC-47DD-A100-577320CDF051}"/>
                </a:ext>
              </a:extLst>
            </p:cNvPr>
            <p:cNvSpPr>
              <a:spLocks/>
            </p:cNvSpPr>
            <p:nvPr/>
          </p:nvSpPr>
          <p:spPr bwMode="grayWhite">
            <a:xfrm>
              <a:off x="-11" y="3121"/>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11" name="Freeform 15">
              <a:extLst>
                <a:ext uri="{FF2B5EF4-FFF2-40B4-BE49-F238E27FC236}">
                  <a16:creationId xmlns:a16="http://schemas.microsoft.com/office/drawing/2014/main" id="{A9F62DAC-8168-4FE7-B6BE-FCB36063F0F6}"/>
                </a:ext>
              </a:extLst>
            </p:cNvPr>
            <p:cNvSpPr>
              <a:spLocks/>
            </p:cNvSpPr>
            <p:nvPr/>
          </p:nvSpPr>
          <p:spPr bwMode="grayWhite">
            <a:xfrm>
              <a:off x="380" y="3463"/>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12" name="Freeform 16">
              <a:extLst>
                <a:ext uri="{FF2B5EF4-FFF2-40B4-BE49-F238E27FC236}">
                  <a16:creationId xmlns:a16="http://schemas.microsoft.com/office/drawing/2014/main" id="{9730E8C1-1652-45CD-8A33-57477AD0CFEB}"/>
                </a:ext>
              </a:extLst>
            </p:cNvPr>
            <p:cNvSpPr>
              <a:spLocks/>
            </p:cNvSpPr>
            <p:nvPr/>
          </p:nvSpPr>
          <p:spPr bwMode="grayWhite">
            <a:xfrm>
              <a:off x="705" y="3827"/>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13" name="Freeform 17">
              <a:extLst>
                <a:ext uri="{FF2B5EF4-FFF2-40B4-BE49-F238E27FC236}">
                  <a16:creationId xmlns:a16="http://schemas.microsoft.com/office/drawing/2014/main" id="{2A88B7E7-3295-4FA6-BC0E-A6E324D9AC86}"/>
                </a:ext>
              </a:extLst>
            </p:cNvPr>
            <p:cNvSpPr>
              <a:spLocks/>
            </p:cNvSpPr>
            <p:nvPr/>
          </p:nvSpPr>
          <p:spPr bwMode="grayWhite">
            <a:xfrm>
              <a:off x="-3" y="3739"/>
              <a:ext cx="337" cy="355"/>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14" name="Freeform 18">
              <a:extLst>
                <a:ext uri="{FF2B5EF4-FFF2-40B4-BE49-F238E27FC236}">
                  <a16:creationId xmlns:a16="http://schemas.microsoft.com/office/drawing/2014/main" id="{F6F3E2CE-3E48-4F39-8252-E1830DF1EFC9}"/>
                </a:ext>
              </a:extLst>
            </p:cNvPr>
            <p:cNvSpPr>
              <a:spLocks/>
            </p:cNvSpPr>
            <p:nvPr/>
          </p:nvSpPr>
          <p:spPr bwMode="grayWhite">
            <a:xfrm>
              <a:off x="165" y="3976"/>
              <a:ext cx="426" cy="341"/>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4115" name="Rectangle 19">
            <a:extLst>
              <a:ext uri="{FF2B5EF4-FFF2-40B4-BE49-F238E27FC236}">
                <a16:creationId xmlns:a16="http://schemas.microsoft.com/office/drawing/2014/main" id="{76AF46C1-6EBC-49C7-94BB-BD2E4623840C}"/>
              </a:ext>
            </a:extLst>
          </p:cNvPr>
          <p:cNvSpPr>
            <a:spLocks noGrp="1" noChangeArrowheads="1"/>
          </p:cNvSpPr>
          <p:nvPr>
            <p:ph type="ctrTitle" sz="quarter"/>
          </p:nvPr>
        </p:nvSpPr>
        <p:spPr>
          <a:xfrm>
            <a:off x="1295400" y="2286000"/>
            <a:ext cx="7772400" cy="1143000"/>
          </a:xfrm>
        </p:spPr>
        <p:txBody>
          <a:bodyPr/>
          <a:lstStyle>
            <a:lvl1pPr>
              <a:defRPr/>
            </a:lvl1pPr>
          </a:lstStyle>
          <a:p>
            <a:pPr lvl="0"/>
            <a:r>
              <a:rPr lang="en-US" altLang="en-US" noProof="0"/>
              <a:t>Click to edit Master title style</a:t>
            </a:r>
          </a:p>
        </p:txBody>
      </p:sp>
      <p:sp>
        <p:nvSpPr>
          <p:cNvPr id="4116" name="Rectangle 20">
            <a:extLst>
              <a:ext uri="{FF2B5EF4-FFF2-40B4-BE49-F238E27FC236}">
                <a16:creationId xmlns:a16="http://schemas.microsoft.com/office/drawing/2014/main" id="{67E63A52-ED20-4ECF-A41E-939E877DC9CF}"/>
              </a:ext>
            </a:extLst>
          </p:cNvPr>
          <p:cNvSpPr>
            <a:spLocks noGrp="1" noChangeArrowheads="1"/>
          </p:cNvSpPr>
          <p:nvPr>
            <p:ph type="subTitle" sz="quarter" idx="1"/>
          </p:nvPr>
        </p:nvSpPr>
        <p:spPr>
          <a:xfrm>
            <a:off x="2057400" y="3810000"/>
            <a:ext cx="6400800" cy="1752600"/>
          </a:xfrm>
        </p:spPr>
        <p:txBody>
          <a:bodyPr/>
          <a:lstStyle>
            <a:lvl1pPr marL="0" indent="0" algn="ctr">
              <a:buFont typeface="Monotype Sorts" pitchFamily="2" charset="2"/>
              <a:buNone/>
              <a:defRPr/>
            </a:lvl1pPr>
          </a:lstStyle>
          <a:p>
            <a:pPr lvl="0"/>
            <a:r>
              <a:rPr lang="en-US" altLang="en-US" noProof="0"/>
              <a:t>Click to edit Master subtitle style</a:t>
            </a:r>
          </a:p>
        </p:txBody>
      </p:sp>
      <p:sp>
        <p:nvSpPr>
          <p:cNvPr id="4117" name="Rectangle 21">
            <a:extLst>
              <a:ext uri="{FF2B5EF4-FFF2-40B4-BE49-F238E27FC236}">
                <a16:creationId xmlns:a16="http://schemas.microsoft.com/office/drawing/2014/main" id="{98EFD75F-44D3-4086-85EB-C86A710FFCE6}"/>
              </a:ext>
            </a:extLst>
          </p:cNvPr>
          <p:cNvSpPr>
            <a:spLocks noGrp="1" noChangeArrowheads="1"/>
          </p:cNvSpPr>
          <p:nvPr>
            <p:ph type="dt" sz="quarter" idx="2"/>
          </p:nvPr>
        </p:nvSpPr>
        <p:spPr/>
        <p:txBody>
          <a:bodyPr/>
          <a:lstStyle>
            <a:lvl1pPr>
              <a:defRPr/>
            </a:lvl1pPr>
          </a:lstStyle>
          <a:p>
            <a:endParaRPr lang="en-US" altLang="en-US"/>
          </a:p>
        </p:txBody>
      </p:sp>
      <p:sp>
        <p:nvSpPr>
          <p:cNvPr id="4118" name="Rectangle 22">
            <a:extLst>
              <a:ext uri="{FF2B5EF4-FFF2-40B4-BE49-F238E27FC236}">
                <a16:creationId xmlns:a16="http://schemas.microsoft.com/office/drawing/2014/main" id="{AC89A0F6-9D1B-46E8-BC7D-0E98CD41FDC2}"/>
              </a:ext>
            </a:extLst>
          </p:cNvPr>
          <p:cNvSpPr>
            <a:spLocks noGrp="1" noChangeArrowheads="1"/>
          </p:cNvSpPr>
          <p:nvPr>
            <p:ph type="ftr" sz="quarter" idx="3"/>
          </p:nvPr>
        </p:nvSpPr>
        <p:spPr/>
        <p:txBody>
          <a:bodyPr/>
          <a:lstStyle>
            <a:lvl1pPr>
              <a:defRPr>
                <a:latin typeface="+mn-lt"/>
              </a:defRPr>
            </a:lvl1pPr>
          </a:lstStyle>
          <a:p>
            <a:endParaRPr lang="en-US" altLang="en-US"/>
          </a:p>
        </p:txBody>
      </p:sp>
      <p:sp>
        <p:nvSpPr>
          <p:cNvPr id="4119" name="Rectangle 23">
            <a:extLst>
              <a:ext uri="{FF2B5EF4-FFF2-40B4-BE49-F238E27FC236}">
                <a16:creationId xmlns:a16="http://schemas.microsoft.com/office/drawing/2014/main" id="{FD735BFC-BAA4-401C-964B-8DA9A9376315}"/>
              </a:ext>
            </a:extLst>
          </p:cNvPr>
          <p:cNvSpPr>
            <a:spLocks noGrp="1" noChangeArrowheads="1"/>
          </p:cNvSpPr>
          <p:nvPr>
            <p:ph type="sldNum" sz="quarter" idx="4"/>
          </p:nvPr>
        </p:nvSpPr>
        <p:spPr/>
        <p:txBody>
          <a:bodyPr/>
          <a:lstStyle>
            <a:lvl1pPr>
              <a:defRPr/>
            </a:lvl1pPr>
          </a:lstStyle>
          <a:p>
            <a:fld id="{2095AE53-EE82-4F2B-B314-6D4468403D9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3F58-AA67-4C2C-884C-0E154FF0A3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714AD0-5983-4335-81C4-D29EFCEA7C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F574B-D1FA-466A-8ECA-9617C29DC9D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F2FE688-10EF-49C3-8BCD-B41FC232B4D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ED035C0-CE49-4258-B2C5-E830C58E77D9}"/>
              </a:ext>
            </a:extLst>
          </p:cNvPr>
          <p:cNvSpPr>
            <a:spLocks noGrp="1"/>
          </p:cNvSpPr>
          <p:nvPr>
            <p:ph type="sldNum" sz="quarter" idx="12"/>
          </p:nvPr>
        </p:nvSpPr>
        <p:spPr/>
        <p:txBody>
          <a:bodyPr/>
          <a:lstStyle>
            <a:lvl1pPr>
              <a:defRPr/>
            </a:lvl1pPr>
          </a:lstStyle>
          <a:p>
            <a:fld id="{DFD5334A-7D61-49E0-91FB-074A504B61F5}" type="slidenum">
              <a:rPr lang="en-US" altLang="en-US"/>
              <a:pPr/>
              <a:t>‹#›</a:t>
            </a:fld>
            <a:endParaRPr lang="en-US" altLang="en-US"/>
          </a:p>
        </p:txBody>
      </p:sp>
    </p:spTree>
    <p:extLst>
      <p:ext uri="{BB962C8B-B14F-4D97-AF65-F5344CB8AC3E}">
        <p14:creationId xmlns:p14="http://schemas.microsoft.com/office/powerpoint/2010/main" val="453293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3F05E0-72A6-47D2-AB60-20A84EAAEF06}"/>
              </a:ext>
            </a:extLst>
          </p:cNvPr>
          <p:cNvSpPr>
            <a:spLocks noGrp="1"/>
          </p:cNvSpPr>
          <p:nvPr>
            <p:ph type="title" orient="vert"/>
          </p:nvPr>
        </p:nvSpPr>
        <p:spPr>
          <a:xfrm>
            <a:off x="7096125" y="609600"/>
            <a:ext cx="1946275"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76A180-82A5-4E48-BEC9-7CB97692EAC1}"/>
              </a:ext>
            </a:extLst>
          </p:cNvPr>
          <p:cNvSpPr>
            <a:spLocks noGrp="1"/>
          </p:cNvSpPr>
          <p:nvPr>
            <p:ph type="body" orient="vert" idx="1"/>
          </p:nvPr>
        </p:nvSpPr>
        <p:spPr>
          <a:xfrm>
            <a:off x="1254125" y="609600"/>
            <a:ext cx="568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5B481-7F2E-4C83-B43E-4E0E4FCEA07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3ED3C1F-3B32-492F-B4AC-F1B465C5E22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76774DF-202F-4F40-8ED9-EC49B298C54A}"/>
              </a:ext>
            </a:extLst>
          </p:cNvPr>
          <p:cNvSpPr>
            <a:spLocks noGrp="1"/>
          </p:cNvSpPr>
          <p:nvPr>
            <p:ph type="sldNum" sz="quarter" idx="12"/>
          </p:nvPr>
        </p:nvSpPr>
        <p:spPr/>
        <p:txBody>
          <a:bodyPr/>
          <a:lstStyle>
            <a:lvl1pPr>
              <a:defRPr/>
            </a:lvl1pPr>
          </a:lstStyle>
          <a:p>
            <a:fld id="{F0A17154-CA9D-4AE8-8283-22DE2E444590}" type="slidenum">
              <a:rPr lang="en-US" altLang="en-US"/>
              <a:pPr/>
              <a:t>‹#›</a:t>
            </a:fld>
            <a:endParaRPr lang="en-US" altLang="en-US"/>
          </a:p>
        </p:txBody>
      </p:sp>
    </p:spTree>
    <p:extLst>
      <p:ext uri="{BB962C8B-B14F-4D97-AF65-F5344CB8AC3E}">
        <p14:creationId xmlns:p14="http://schemas.microsoft.com/office/powerpoint/2010/main" val="307596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BE35-83EA-4729-B234-5DA3348CD2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4DD71F-9A4C-4978-8C1C-AAE926CE9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EFDCC-68C2-4924-8DF9-D1199910F48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C0925F3-615F-4317-AAF2-CD009D7C359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60A4A31-FA04-4928-8375-46636503F55D}"/>
              </a:ext>
            </a:extLst>
          </p:cNvPr>
          <p:cNvSpPr>
            <a:spLocks noGrp="1"/>
          </p:cNvSpPr>
          <p:nvPr>
            <p:ph type="sldNum" sz="quarter" idx="12"/>
          </p:nvPr>
        </p:nvSpPr>
        <p:spPr/>
        <p:txBody>
          <a:bodyPr/>
          <a:lstStyle>
            <a:lvl1pPr>
              <a:defRPr/>
            </a:lvl1pPr>
          </a:lstStyle>
          <a:p>
            <a:fld id="{F4876022-FF66-41E1-8EAA-4A18D812A110}" type="slidenum">
              <a:rPr lang="en-US" altLang="en-US"/>
              <a:pPr/>
              <a:t>‹#›</a:t>
            </a:fld>
            <a:endParaRPr lang="en-US" altLang="en-US"/>
          </a:p>
        </p:txBody>
      </p:sp>
    </p:spTree>
    <p:extLst>
      <p:ext uri="{BB962C8B-B14F-4D97-AF65-F5344CB8AC3E}">
        <p14:creationId xmlns:p14="http://schemas.microsoft.com/office/powerpoint/2010/main" val="425367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4402-5A8D-402C-B821-76DA782F071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C21964-AE64-4558-8FDB-F7EC5425C61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0DDC104-6211-416C-B7FE-E21941CAE01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39AC9C-1904-40C8-90F2-1C0A8909A6B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F04A3C1-CCEB-44B1-BFB0-0B0EB5BB9EED}"/>
              </a:ext>
            </a:extLst>
          </p:cNvPr>
          <p:cNvSpPr>
            <a:spLocks noGrp="1"/>
          </p:cNvSpPr>
          <p:nvPr>
            <p:ph type="sldNum" sz="quarter" idx="12"/>
          </p:nvPr>
        </p:nvSpPr>
        <p:spPr/>
        <p:txBody>
          <a:bodyPr/>
          <a:lstStyle>
            <a:lvl1pPr>
              <a:defRPr/>
            </a:lvl1pPr>
          </a:lstStyle>
          <a:p>
            <a:fld id="{A3F8A82B-33FE-4EFE-8F8A-27F54CE60462}" type="slidenum">
              <a:rPr lang="en-US" altLang="en-US"/>
              <a:pPr/>
              <a:t>‹#›</a:t>
            </a:fld>
            <a:endParaRPr lang="en-US" altLang="en-US"/>
          </a:p>
        </p:txBody>
      </p:sp>
    </p:spTree>
    <p:extLst>
      <p:ext uri="{BB962C8B-B14F-4D97-AF65-F5344CB8AC3E}">
        <p14:creationId xmlns:p14="http://schemas.microsoft.com/office/powerpoint/2010/main" val="117227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FB01-7154-4A46-88E8-59689DC27F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29C8D-5C1E-4F89-8157-1DEF90CCDBE4}"/>
              </a:ext>
            </a:extLst>
          </p:cNvPr>
          <p:cNvSpPr>
            <a:spLocks noGrp="1"/>
          </p:cNvSpPr>
          <p:nvPr>
            <p:ph sz="half" idx="1"/>
          </p:nvPr>
        </p:nvSpPr>
        <p:spPr>
          <a:xfrm>
            <a:off x="12541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079099-8B1D-4E70-83AD-17C458CA3322}"/>
              </a:ext>
            </a:extLst>
          </p:cNvPr>
          <p:cNvSpPr>
            <a:spLocks noGrp="1"/>
          </p:cNvSpPr>
          <p:nvPr>
            <p:ph sz="half" idx="2"/>
          </p:nvPr>
        </p:nvSpPr>
        <p:spPr>
          <a:xfrm>
            <a:off x="52165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AB709E-D113-4C1E-9BA6-0FB0D6EE8CF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B9B258-9E10-4BE2-BAEE-0DBDB7C96F9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E0B401E-0436-4106-9396-DB1E0C5DADF0}"/>
              </a:ext>
            </a:extLst>
          </p:cNvPr>
          <p:cNvSpPr>
            <a:spLocks noGrp="1"/>
          </p:cNvSpPr>
          <p:nvPr>
            <p:ph type="sldNum" sz="quarter" idx="12"/>
          </p:nvPr>
        </p:nvSpPr>
        <p:spPr/>
        <p:txBody>
          <a:bodyPr/>
          <a:lstStyle>
            <a:lvl1pPr>
              <a:defRPr/>
            </a:lvl1pPr>
          </a:lstStyle>
          <a:p>
            <a:fld id="{77857DB4-F9EE-4C69-839D-DB7B46D3E06C}" type="slidenum">
              <a:rPr lang="en-US" altLang="en-US"/>
              <a:pPr/>
              <a:t>‹#›</a:t>
            </a:fld>
            <a:endParaRPr lang="en-US" altLang="en-US"/>
          </a:p>
        </p:txBody>
      </p:sp>
    </p:spTree>
    <p:extLst>
      <p:ext uri="{BB962C8B-B14F-4D97-AF65-F5344CB8AC3E}">
        <p14:creationId xmlns:p14="http://schemas.microsoft.com/office/powerpoint/2010/main" val="174467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86F1-DD9E-45C5-9FAF-4700CC4B01F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E1B5F9-A884-4DFC-A711-331098E22C2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A0294E-F022-425F-B0CA-2B26AF53AE4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2BA79F-6FCA-494D-A935-133B4B6DC0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2EBEF9-FCB6-4310-8EF0-57FDCB3F79E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8F3870-9838-4581-BE63-F433EA925AC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4CEDDD9-23B1-46FA-852A-0DFC3642939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AECF2C5-408F-4C6C-8C22-153E7B96F8F3}"/>
              </a:ext>
            </a:extLst>
          </p:cNvPr>
          <p:cNvSpPr>
            <a:spLocks noGrp="1"/>
          </p:cNvSpPr>
          <p:nvPr>
            <p:ph type="sldNum" sz="quarter" idx="12"/>
          </p:nvPr>
        </p:nvSpPr>
        <p:spPr/>
        <p:txBody>
          <a:bodyPr/>
          <a:lstStyle>
            <a:lvl1pPr>
              <a:defRPr/>
            </a:lvl1pPr>
          </a:lstStyle>
          <a:p>
            <a:fld id="{775951AF-6BC3-4A5B-BB22-21AAC031BC7E}" type="slidenum">
              <a:rPr lang="en-US" altLang="en-US"/>
              <a:pPr/>
              <a:t>‹#›</a:t>
            </a:fld>
            <a:endParaRPr lang="en-US" altLang="en-US"/>
          </a:p>
        </p:txBody>
      </p:sp>
    </p:spTree>
    <p:extLst>
      <p:ext uri="{BB962C8B-B14F-4D97-AF65-F5344CB8AC3E}">
        <p14:creationId xmlns:p14="http://schemas.microsoft.com/office/powerpoint/2010/main" val="211906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0C27-3812-4FF6-8B9E-064CEA327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464AC5-58CA-4D90-B73E-8D0B404BAAB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FACC34A-F05A-45AB-A74D-1048F3D1045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8290A0A-161F-4AB0-BE8C-B51DFB023264}"/>
              </a:ext>
            </a:extLst>
          </p:cNvPr>
          <p:cNvSpPr>
            <a:spLocks noGrp="1"/>
          </p:cNvSpPr>
          <p:nvPr>
            <p:ph type="sldNum" sz="quarter" idx="12"/>
          </p:nvPr>
        </p:nvSpPr>
        <p:spPr/>
        <p:txBody>
          <a:bodyPr/>
          <a:lstStyle>
            <a:lvl1pPr>
              <a:defRPr/>
            </a:lvl1pPr>
          </a:lstStyle>
          <a:p>
            <a:fld id="{ADD9BF22-994C-426A-9029-0E191338BF66}" type="slidenum">
              <a:rPr lang="en-US" altLang="en-US"/>
              <a:pPr/>
              <a:t>‹#›</a:t>
            </a:fld>
            <a:endParaRPr lang="en-US" altLang="en-US"/>
          </a:p>
        </p:txBody>
      </p:sp>
    </p:spTree>
    <p:extLst>
      <p:ext uri="{BB962C8B-B14F-4D97-AF65-F5344CB8AC3E}">
        <p14:creationId xmlns:p14="http://schemas.microsoft.com/office/powerpoint/2010/main" val="131309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4A402-2F70-4347-8DFF-8AAFC167CCA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28D60DB-4D04-4558-BF6E-E9AC2FCA719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DD82230-20B3-4DB5-8125-0533CAFB966E}"/>
              </a:ext>
            </a:extLst>
          </p:cNvPr>
          <p:cNvSpPr>
            <a:spLocks noGrp="1"/>
          </p:cNvSpPr>
          <p:nvPr>
            <p:ph type="sldNum" sz="quarter" idx="12"/>
          </p:nvPr>
        </p:nvSpPr>
        <p:spPr/>
        <p:txBody>
          <a:bodyPr/>
          <a:lstStyle>
            <a:lvl1pPr>
              <a:defRPr/>
            </a:lvl1pPr>
          </a:lstStyle>
          <a:p>
            <a:fld id="{75496A0C-6C0E-4BE1-8F18-C86FD4AA75B0}" type="slidenum">
              <a:rPr lang="en-US" altLang="en-US"/>
              <a:pPr/>
              <a:t>‹#›</a:t>
            </a:fld>
            <a:endParaRPr lang="en-US" altLang="en-US"/>
          </a:p>
        </p:txBody>
      </p:sp>
    </p:spTree>
    <p:extLst>
      <p:ext uri="{BB962C8B-B14F-4D97-AF65-F5344CB8AC3E}">
        <p14:creationId xmlns:p14="http://schemas.microsoft.com/office/powerpoint/2010/main" val="354877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9F72-1368-4E05-BEB1-CF943E322E2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AE5C18-4FAD-4933-84CC-DE69CF4B56A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FAE17D-04C9-4786-83EC-E2D070F920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2C75D-8056-45F7-8CE9-861A1E287B3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1FDAC90-F157-4478-912E-9EBC432058E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8DCF5EC-A64E-4571-AF05-9BF541AB12F3}"/>
              </a:ext>
            </a:extLst>
          </p:cNvPr>
          <p:cNvSpPr>
            <a:spLocks noGrp="1"/>
          </p:cNvSpPr>
          <p:nvPr>
            <p:ph type="sldNum" sz="quarter" idx="12"/>
          </p:nvPr>
        </p:nvSpPr>
        <p:spPr/>
        <p:txBody>
          <a:bodyPr/>
          <a:lstStyle>
            <a:lvl1pPr>
              <a:defRPr/>
            </a:lvl1pPr>
          </a:lstStyle>
          <a:p>
            <a:fld id="{7D8E4D73-6002-4F04-A086-4BC56867D69A}" type="slidenum">
              <a:rPr lang="en-US" altLang="en-US"/>
              <a:pPr/>
              <a:t>‹#›</a:t>
            </a:fld>
            <a:endParaRPr lang="en-US" altLang="en-US"/>
          </a:p>
        </p:txBody>
      </p:sp>
    </p:spTree>
    <p:extLst>
      <p:ext uri="{BB962C8B-B14F-4D97-AF65-F5344CB8AC3E}">
        <p14:creationId xmlns:p14="http://schemas.microsoft.com/office/powerpoint/2010/main" val="240083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8FF2-A3C5-4AE9-A624-04417C2F5B9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6E3429-8B08-4CBB-AF85-3B0ABD9E0C9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8FB93A-2325-4D20-BEEA-9BF286514B2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77570D-06D2-4915-8173-F45380AA557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B6B8B38-FFD3-43AD-BB51-AD3E560FEA5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D27B6A3-F419-4DA3-A63F-600E8E989D0E}"/>
              </a:ext>
            </a:extLst>
          </p:cNvPr>
          <p:cNvSpPr>
            <a:spLocks noGrp="1"/>
          </p:cNvSpPr>
          <p:nvPr>
            <p:ph type="sldNum" sz="quarter" idx="12"/>
          </p:nvPr>
        </p:nvSpPr>
        <p:spPr/>
        <p:txBody>
          <a:bodyPr/>
          <a:lstStyle>
            <a:lvl1pPr>
              <a:defRPr/>
            </a:lvl1pPr>
          </a:lstStyle>
          <a:p>
            <a:fld id="{39920734-C606-4011-9E5E-F3B84350A2C5}" type="slidenum">
              <a:rPr lang="en-US" altLang="en-US"/>
              <a:pPr/>
              <a:t>‹#›</a:t>
            </a:fld>
            <a:endParaRPr lang="en-US" altLang="en-US"/>
          </a:p>
        </p:txBody>
      </p:sp>
    </p:spTree>
    <p:extLst>
      <p:ext uri="{BB962C8B-B14F-4D97-AF65-F5344CB8AC3E}">
        <p14:creationId xmlns:p14="http://schemas.microsoft.com/office/powerpoint/2010/main" val="144338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D2E48F32-D083-40FA-BC11-4E79A43C05FB}"/>
              </a:ext>
            </a:extLst>
          </p:cNvPr>
          <p:cNvGrpSpPr>
            <a:grpSpLocks/>
          </p:cNvGrpSpPr>
          <p:nvPr/>
        </p:nvGrpSpPr>
        <p:grpSpPr bwMode="auto">
          <a:xfrm>
            <a:off x="-17463" y="-20638"/>
            <a:ext cx="9159876" cy="6878638"/>
            <a:chOff x="-11" y="-13"/>
            <a:chExt cx="5770" cy="4333"/>
          </a:xfrm>
        </p:grpSpPr>
        <p:sp>
          <p:nvSpPr>
            <p:cNvPr id="3075" name="Rectangle 3">
              <a:extLst>
                <a:ext uri="{FF2B5EF4-FFF2-40B4-BE49-F238E27FC236}">
                  <a16:creationId xmlns:a16="http://schemas.microsoft.com/office/drawing/2014/main" id="{5D3C524B-1F5A-49CE-B8B0-2A4F9EAC924D}"/>
                </a:ext>
              </a:extLst>
            </p:cNvPr>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4">
              <a:extLst>
                <a:ext uri="{FF2B5EF4-FFF2-40B4-BE49-F238E27FC236}">
                  <a16:creationId xmlns:a16="http://schemas.microsoft.com/office/drawing/2014/main" id="{16851CF2-05DA-43ED-961F-5FB466DB56C4}"/>
                </a:ext>
              </a:extLst>
            </p:cNvPr>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Freeform 5">
              <a:extLst>
                <a:ext uri="{FF2B5EF4-FFF2-40B4-BE49-F238E27FC236}">
                  <a16:creationId xmlns:a16="http://schemas.microsoft.com/office/drawing/2014/main" id="{14B01B8C-ABD2-46F8-9426-35564F5B53C7}"/>
                </a:ext>
              </a:extLst>
            </p:cNvPr>
            <p:cNvSpPr>
              <a:spLocks/>
            </p:cNvSpPr>
            <p:nvPr/>
          </p:nvSpPr>
          <p:spPr bwMode="grayWhite">
            <a:xfrm>
              <a:off x="77" y="83"/>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78" name="Freeform 6">
              <a:extLst>
                <a:ext uri="{FF2B5EF4-FFF2-40B4-BE49-F238E27FC236}">
                  <a16:creationId xmlns:a16="http://schemas.microsoft.com/office/drawing/2014/main" id="{6DC76534-47AD-4E2B-AA7D-1E2502BC80B3}"/>
                </a:ext>
              </a:extLst>
            </p:cNvPr>
            <p:cNvSpPr>
              <a:spLocks/>
            </p:cNvSpPr>
            <p:nvPr/>
          </p:nvSpPr>
          <p:spPr bwMode="grayWhite">
            <a:xfrm>
              <a:off x="19" y="1775"/>
              <a:ext cx="462" cy="618"/>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79" name="Freeform 7">
              <a:extLst>
                <a:ext uri="{FF2B5EF4-FFF2-40B4-BE49-F238E27FC236}">
                  <a16:creationId xmlns:a16="http://schemas.microsoft.com/office/drawing/2014/main" id="{E10B62D4-444E-4655-A993-F657338FE020}"/>
                </a:ext>
              </a:extLst>
            </p:cNvPr>
            <p:cNvSpPr>
              <a:spLocks/>
            </p:cNvSpPr>
            <p:nvPr/>
          </p:nvSpPr>
          <p:spPr bwMode="grayWhite">
            <a:xfrm>
              <a:off x="48" y="1306"/>
              <a:ext cx="624" cy="371"/>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80" name="Freeform 8">
              <a:extLst>
                <a:ext uri="{FF2B5EF4-FFF2-40B4-BE49-F238E27FC236}">
                  <a16:creationId xmlns:a16="http://schemas.microsoft.com/office/drawing/2014/main" id="{B8C603C6-B82C-4C3B-8BE2-AF00B3EE2626}"/>
                </a:ext>
              </a:extLst>
            </p:cNvPr>
            <p:cNvSpPr>
              <a:spLocks/>
            </p:cNvSpPr>
            <p:nvPr/>
          </p:nvSpPr>
          <p:spPr bwMode="grayWhite">
            <a:xfrm>
              <a:off x="0" y="706"/>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81" name="Freeform 9">
              <a:extLst>
                <a:ext uri="{FF2B5EF4-FFF2-40B4-BE49-F238E27FC236}">
                  <a16:creationId xmlns:a16="http://schemas.microsoft.com/office/drawing/2014/main" id="{2479999E-FA60-4870-A181-DFD9005BDA18}"/>
                </a:ext>
              </a:extLst>
            </p:cNvPr>
            <p:cNvSpPr>
              <a:spLocks/>
            </p:cNvSpPr>
            <p:nvPr/>
          </p:nvSpPr>
          <p:spPr bwMode="grayWhite">
            <a:xfrm>
              <a:off x="538" y="441"/>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82" name="Freeform 10">
              <a:extLst>
                <a:ext uri="{FF2B5EF4-FFF2-40B4-BE49-F238E27FC236}">
                  <a16:creationId xmlns:a16="http://schemas.microsoft.com/office/drawing/2014/main" id="{E9641BDF-804D-48DF-A8D4-30AB277ACE01}"/>
                </a:ext>
              </a:extLst>
            </p:cNvPr>
            <p:cNvSpPr>
              <a:spLocks/>
            </p:cNvSpPr>
            <p:nvPr/>
          </p:nvSpPr>
          <p:spPr bwMode="grayWhite">
            <a:xfrm>
              <a:off x="459" y="2344"/>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83" name="Freeform 11">
              <a:extLst>
                <a:ext uri="{FF2B5EF4-FFF2-40B4-BE49-F238E27FC236}">
                  <a16:creationId xmlns:a16="http://schemas.microsoft.com/office/drawing/2014/main" id="{8A8ACC8F-096A-487F-B928-96B824BBA85F}"/>
                </a:ext>
              </a:extLst>
            </p:cNvPr>
            <p:cNvSpPr>
              <a:spLocks/>
            </p:cNvSpPr>
            <p:nvPr/>
          </p:nvSpPr>
          <p:spPr bwMode="grayWhite">
            <a:xfrm>
              <a:off x="477" y="2884"/>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84" name="Freeform 12">
              <a:extLst>
                <a:ext uri="{FF2B5EF4-FFF2-40B4-BE49-F238E27FC236}">
                  <a16:creationId xmlns:a16="http://schemas.microsoft.com/office/drawing/2014/main" id="{B5C75499-19C1-4571-AF4D-941BA4C59974}"/>
                </a:ext>
              </a:extLst>
            </p:cNvPr>
            <p:cNvSpPr>
              <a:spLocks/>
            </p:cNvSpPr>
            <p:nvPr/>
          </p:nvSpPr>
          <p:spPr bwMode="grayWhite">
            <a:xfrm>
              <a:off x="49" y="2440"/>
              <a:ext cx="409" cy="621"/>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85" name="Freeform 13">
              <a:extLst>
                <a:ext uri="{FF2B5EF4-FFF2-40B4-BE49-F238E27FC236}">
                  <a16:creationId xmlns:a16="http://schemas.microsoft.com/office/drawing/2014/main" id="{10726B64-8F26-419E-986B-882CCD75C194}"/>
                </a:ext>
              </a:extLst>
            </p:cNvPr>
            <p:cNvSpPr>
              <a:spLocks/>
            </p:cNvSpPr>
            <p:nvPr/>
          </p:nvSpPr>
          <p:spPr bwMode="grayWhite">
            <a:xfrm>
              <a:off x="548" y="-13"/>
              <a:ext cx="439" cy="396"/>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86" name="Freeform 14">
              <a:extLst>
                <a:ext uri="{FF2B5EF4-FFF2-40B4-BE49-F238E27FC236}">
                  <a16:creationId xmlns:a16="http://schemas.microsoft.com/office/drawing/2014/main" id="{858F6171-1866-4115-A81A-5CBB4571C493}"/>
                </a:ext>
              </a:extLst>
            </p:cNvPr>
            <p:cNvSpPr>
              <a:spLocks/>
            </p:cNvSpPr>
            <p:nvPr/>
          </p:nvSpPr>
          <p:spPr bwMode="grayWhite">
            <a:xfrm>
              <a:off x="-11" y="3121"/>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87" name="Freeform 15">
              <a:extLst>
                <a:ext uri="{FF2B5EF4-FFF2-40B4-BE49-F238E27FC236}">
                  <a16:creationId xmlns:a16="http://schemas.microsoft.com/office/drawing/2014/main" id="{DEDC25D1-B1A1-45B3-90B6-914D16EDFDBE}"/>
                </a:ext>
              </a:extLst>
            </p:cNvPr>
            <p:cNvSpPr>
              <a:spLocks/>
            </p:cNvSpPr>
            <p:nvPr/>
          </p:nvSpPr>
          <p:spPr bwMode="grayWhite">
            <a:xfrm>
              <a:off x="380" y="3463"/>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88" name="Freeform 16">
              <a:extLst>
                <a:ext uri="{FF2B5EF4-FFF2-40B4-BE49-F238E27FC236}">
                  <a16:creationId xmlns:a16="http://schemas.microsoft.com/office/drawing/2014/main" id="{279F53AF-18BA-43BE-9115-E5F7C23CDD07}"/>
                </a:ext>
              </a:extLst>
            </p:cNvPr>
            <p:cNvSpPr>
              <a:spLocks/>
            </p:cNvSpPr>
            <p:nvPr/>
          </p:nvSpPr>
          <p:spPr bwMode="grayWhite">
            <a:xfrm>
              <a:off x="705" y="3827"/>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89" name="Freeform 17">
              <a:extLst>
                <a:ext uri="{FF2B5EF4-FFF2-40B4-BE49-F238E27FC236}">
                  <a16:creationId xmlns:a16="http://schemas.microsoft.com/office/drawing/2014/main" id="{0E9EFF35-8D51-4ABE-88B3-4B198F88E0AB}"/>
                </a:ext>
              </a:extLst>
            </p:cNvPr>
            <p:cNvSpPr>
              <a:spLocks/>
            </p:cNvSpPr>
            <p:nvPr/>
          </p:nvSpPr>
          <p:spPr bwMode="grayWhite">
            <a:xfrm>
              <a:off x="-3" y="3739"/>
              <a:ext cx="337" cy="355"/>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90" name="Freeform 18">
              <a:extLst>
                <a:ext uri="{FF2B5EF4-FFF2-40B4-BE49-F238E27FC236}">
                  <a16:creationId xmlns:a16="http://schemas.microsoft.com/office/drawing/2014/main" id="{E6CC0887-C340-412E-A1E3-A1BC96E34E0C}"/>
                </a:ext>
              </a:extLst>
            </p:cNvPr>
            <p:cNvSpPr>
              <a:spLocks/>
            </p:cNvSpPr>
            <p:nvPr/>
          </p:nvSpPr>
          <p:spPr bwMode="grayWhite">
            <a:xfrm>
              <a:off x="165" y="3976"/>
              <a:ext cx="426" cy="341"/>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3091" name="Rectangle 19">
            <a:extLst>
              <a:ext uri="{FF2B5EF4-FFF2-40B4-BE49-F238E27FC236}">
                <a16:creationId xmlns:a16="http://schemas.microsoft.com/office/drawing/2014/main" id="{F4A210AE-7564-400F-8C4D-E311EE1E1172}"/>
              </a:ext>
            </a:extLst>
          </p:cNvPr>
          <p:cNvSpPr>
            <a:spLocks noGrp="1" noChangeArrowheads="1"/>
          </p:cNvSpPr>
          <p:nvPr>
            <p:ph type="title"/>
          </p:nvPr>
        </p:nvSpPr>
        <p:spPr bwMode="auto">
          <a:xfrm>
            <a:off x="1270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3092" name="Rectangle 20">
            <a:extLst>
              <a:ext uri="{FF2B5EF4-FFF2-40B4-BE49-F238E27FC236}">
                <a16:creationId xmlns:a16="http://schemas.microsoft.com/office/drawing/2014/main" id="{0F9ED30B-185C-4393-B3F1-BD6E1A84280D}"/>
              </a:ext>
            </a:extLst>
          </p:cNvPr>
          <p:cNvSpPr>
            <a:spLocks noGrp="1" noChangeArrowheads="1"/>
          </p:cNvSpPr>
          <p:nvPr>
            <p:ph type="body" idx="1"/>
          </p:nvPr>
        </p:nvSpPr>
        <p:spPr bwMode="auto">
          <a:xfrm>
            <a:off x="1254125"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3" name="Rectangle 21">
            <a:extLst>
              <a:ext uri="{FF2B5EF4-FFF2-40B4-BE49-F238E27FC236}">
                <a16:creationId xmlns:a16="http://schemas.microsoft.com/office/drawing/2014/main" id="{6E7F57B6-7B69-4384-A128-58F85DA6BCD4}"/>
              </a:ext>
            </a:extLst>
          </p:cNvPr>
          <p:cNvSpPr>
            <a:spLocks noGrp="1" noChangeArrowheads="1"/>
          </p:cNvSpPr>
          <p:nvPr>
            <p:ph type="dt" sz="half" idx="2"/>
          </p:nvPr>
        </p:nvSpPr>
        <p:spPr bwMode="auto">
          <a:xfrm>
            <a:off x="12414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3094" name="Rectangle 22">
            <a:extLst>
              <a:ext uri="{FF2B5EF4-FFF2-40B4-BE49-F238E27FC236}">
                <a16:creationId xmlns:a16="http://schemas.microsoft.com/office/drawing/2014/main" id="{5DBEFA0A-BD20-401E-9BFF-AC5207CBC20C}"/>
              </a:ext>
            </a:extLst>
          </p:cNvPr>
          <p:cNvSpPr>
            <a:spLocks noGrp="1" noChangeArrowheads="1"/>
          </p:cNvSpPr>
          <p:nvPr>
            <p:ph type="ftr" sz="quarter" idx="3"/>
          </p:nvPr>
        </p:nvSpPr>
        <p:spPr bwMode="auto">
          <a:xfrm>
            <a:off x="367982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j-lt"/>
              </a:defRPr>
            </a:lvl1pPr>
          </a:lstStyle>
          <a:p>
            <a:endParaRPr lang="en-US" altLang="en-US"/>
          </a:p>
        </p:txBody>
      </p:sp>
      <p:sp>
        <p:nvSpPr>
          <p:cNvPr id="3095" name="Rectangle 23">
            <a:extLst>
              <a:ext uri="{FF2B5EF4-FFF2-40B4-BE49-F238E27FC236}">
                <a16:creationId xmlns:a16="http://schemas.microsoft.com/office/drawing/2014/main" id="{3D572BC0-051F-4A79-A57E-7ECAE914A724}"/>
              </a:ext>
            </a:extLst>
          </p:cNvPr>
          <p:cNvSpPr>
            <a:spLocks noGrp="1" noChangeArrowheads="1"/>
          </p:cNvSpPr>
          <p:nvPr>
            <p:ph type="sldNum" sz="quarter" idx="4"/>
          </p:nvPr>
        </p:nvSpPr>
        <p:spPr bwMode="auto">
          <a:xfrm>
            <a:off x="71088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EC69676C-EF2C-4270-87D1-8439081C742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b="1" kern="1200">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Tahoma" panose="020B0604030504040204" pitchFamily="34" charset="0"/>
        </a:defRPr>
      </a:lvl5pPr>
      <a:lvl6pPr marL="457200"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Tahoma" panose="020B0604030504040204" pitchFamily="34" charset="0"/>
        </a:defRPr>
      </a:lvl6pPr>
      <a:lvl7pPr marL="914400"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Tahoma" panose="020B0604030504040204" pitchFamily="34" charset="0"/>
        </a:defRPr>
      </a:lvl7pPr>
      <a:lvl8pPr marL="1371600"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Tahoma" panose="020B0604030504040204" pitchFamily="34" charset="0"/>
        </a:defRPr>
      </a:lvl8pPr>
      <a:lvl9pPr marL="1828800"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tx1"/>
        </a:buClr>
        <a:buSzPct val="65000"/>
        <a:buFont typeface="Monotype Sorts" pitchFamily="2" charset="2"/>
        <a:buChar char="4"/>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icetest.intellitech.net/fleet/images/page2.jp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00849A77-E979-4816-8B11-002260B28D5A}"/>
              </a:ext>
            </a:extLst>
          </p:cNvPr>
          <p:cNvSpPr>
            <a:spLocks noGrp="1" noChangeArrowheads="1"/>
          </p:cNvSpPr>
          <p:nvPr>
            <p:ph type="ftr" sz="quarter" idx="3"/>
          </p:nvPr>
        </p:nvSpPr>
        <p:spPr/>
        <p:txBody>
          <a:bodyPr/>
          <a:lstStyle/>
          <a:p>
            <a:r>
              <a:rPr lang="en-US" altLang="en-US"/>
              <a:t>Copyright ©2001 Inner-City Software</a:t>
            </a:r>
          </a:p>
        </p:txBody>
      </p:sp>
      <p:sp>
        <p:nvSpPr>
          <p:cNvPr id="2050" name="Rectangle 2">
            <a:extLst>
              <a:ext uri="{FF2B5EF4-FFF2-40B4-BE49-F238E27FC236}">
                <a16:creationId xmlns:a16="http://schemas.microsoft.com/office/drawing/2014/main" id="{EB9A4647-F709-46B9-A785-B648E0B70A8D}"/>
              </a:ext>
            </a:extLst>
          </p:cNvPr>
          <p:cNvSpPr>
            <a:spLocks noGrp="1" noChangeArrowheads="1"/>
          </p:cNvSpPr>
          <p:nvPr>
            <p:ph type="ctrTitle"/>
          </p:nvPr>
        </p:nvSpPr>
        <p:spPr/>
        <p:txBody>
          <a:bodyPr/>
          <a:lstStyle/>
          <a:p>
            <a:r>
              <a:rPr lang="en-US" altLang="en-US"/>
              <a:t>CommunityLink</a:t>
            </a:r>
            <a:br>
              <a:rPr lang="en-US" altLang="en-US"/>
            </a:br>
            <a:r>
              <a:rPr lang="en-US" altLang="en-US"/>
              <a:t>Web Portal</a:t>
            </a:r>
          </a:p>
        </p:txBody>
      </p:sp>
      <p:sp>
        <p:nvSpPr>
          <p:cNvPr id="2051" name="Rectangle 3">
            <a:extLst>
              <a:ext uri="{FF2B5EF4-FFF2-40B4-BE49-F238E27FC236}">
                <a16:creationId xmlns:a16="http://schemas.microsoft.com/office/drawing/2014/main" id="{474F4E64-CCFC-445C-AE00-1FD2D3ED3B5D}"/>
              </a:ext>
            </a:extLst>
          </p:cNvPr>
          <p:cNvSpPr>
            <a:spLocks noGrp="1" noChangeArrowheads="1"/>
          </p:cNvSpPr>
          <p:nvPr>
            <p:ph type="subTitle" idx="1"/>
          </p:nvPr>
        </p:nvSpPr>
        <p:spPr/>
        <p:txBody>
          <a:bodyPr/>
          <a:lstStyle/>
          <a:p>
            <a:r>
              <a:rPr lang="en-US" altLang="en-US"/>
              <a:t>by Inner-City Software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7B36855-584D-43C4-AD62-210EC89D7B98}"/>
              </a:ext>
            </a:extLst>
          </p:cNvPr>
          <p:cNvSpPr>
            <a:spLocks noGrp="1" noChangeArrowheads="1"/>
          </p:cNvSpPr>
          <p:nvPr>
            <p:ph type="title"/>
          </p:nvPr>
        </p:nvSpPr>
        <p:spPr>
          <a:xfrm>
            <a:off x="1219200" y="152400"/>
            <a:ext cx="7772400" cy="1143000"/>
          </a:xfrm>
        </p:spPr>
        <p:txBody>
          <a:bodyPr/>
          <a:lstStyle/>
          <a:p>
            <a:r>
              <a:rPr lang="en-US" altLang="en-US"/>
              <a:t>Portal Styles (Interactivity)</a:t>
            </a:r>
          </a:p>
        </p:txBody>
      </p:sp>
      <p:grpSp>
        <p:nvGrpSpPr>
          <p:cNvPr id="18445" name="Group 13">
            <a:extLst>
              <a:ext uri="{FF2B5EF4-FFF2-40B4-BE49-F238E27FC236}">
                <a16:creationId xmlns:a16="http://schemas.microsoft.com/office/drawing/2014/main" id="{32CFCACE-49E2-4F96-A516-BF6F759B726E}"/>
              </a:ext>
            </a:extLst>
          </p:cNvPr>
          <p:cNvGrpSpPr>
            <a:grpSpLocks/>
          </p:cNvGrpSpPr>
          <p:nvPr/>
        </p:nvGrpSpPr>
        <p:grpSpPr bwMode="auto">
          <a:xfrm>
            <a:off x="1600200" y="1752600"/>
            <a:ext cx="7389813" cy="1044575"/>
            <a:chOff x="1008" y="1104"/>
            <a:chExt cx="4655" cy="658"/>
          </a:xfrm>
        </p:grpSpPr>
        <p:pic>
          <p:nvPicPr>
            <p:cNvPr id="18436" name="Picture 4">
              <a:extLst>
                <a:ext uri="{FF2B5EF4-FFF2-40B4-BE49-F238E27FC236}">
                  <a16:creationId xmlns:a16="http://schemas.microsoft.com/office/drawing/2014/main" id="{A5CE0A35-BF28-4521-8344-E1C52E0FD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 y="1104"/>
              <a:ext cx="3743" cy="658"/>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0" name="Text Box 8">
              <a:extLst>
                <a:ext uri="{FF2B5EF4-FFF2-40B4-BE49-F238E27FC236}">
                  <a16:creationId xmlns:a16="http://schemas.microsoft.com/office/drawing/2014/main" id="{859091D8-B0AF-4B44-8EEF-37E06AEB1981}"/>
                </a:ext>
              </a:extLst>
            </p:cNvPr>
            <p:cNvSpPr txBox="1">
              <a:spLocks noChangeArrowheads="1"/>
            </p:cNvSpPr>
            <p:nvPr/>
          </p:nvSpPr>
          <p:spPr bwMode="auto">
            <a:xfrm>
              <a:off x="1008" y="1251"/>
              <a:ext cx="8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Caf</a:t>
              </a:r>
              <a:r>
                <a:rPr lang="en-US" altLang="en-US" sz="3200" b="1">
                  <a:cs typeface="Times New Roman" panose="02020603050405020304" pitchFamily="18" charset="0"/>
                </a:rPr>
                <a:t>é</a:t>
              </a:r>
              <a:endParaRPr lang="en-US" altLang="en-US" sz="3200" b="1"/>
            </a:p>
          </p:txBody>
        </p:sp>
      </p:grpSp>
      <p:grpSp>
        <p:nvGrpSpPr>
          <p:cNvPr id="18444" name="Group 12">
            <a:extLst>
              <a:ext uri="{FF2B5EF4-FFF2-40B4-BE49-F238E27FC236}">
                <a16:creationId xmlns:a16="http://schemas.microsoft.com/office/drawing/2014/main" id="{854F8E31-0DD1-4D7B-9D99-9448C45FADA9}"/>
              </a:ext>
            </a:extLst>
          </p:cNvPr>
          <p:cNvGrpSpPr>
            <a:grpSpLocks/>
          </p:cNvGrpSpPr>
          <p:nvPr/>
        </p:nvGrpSpPr>
        <p:grpSpPr bwMode="auto">
          <a:xfrm>
            <a:off x="1752600" y="3581400"/>
            <a:ext cx="6858000" cy="995363"/>
            <a:chOff x="1104" y="2256"/>
            <a:chExt cx="4320" cy="627"/>
          </a:xfrm>
        </p:grpSpPr>
        <p:pic>
          <p:nvPicPr>
            <p:cNvPr id="18438" name="Picture 6">
              <a:extLst>
                <a:ext uri="{FF2B5EF4-FFF2-40B4-BE49-F238E27FC236}">
                  <a16:creationId xmlns:a16="http://schemas.microsoft.com/office/drawing/2014/main" id="{263B1304-5D00-400D-8431-1C3CDD1DE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2256"/>
              <a:ext cx="2778" cy="627"/>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1" name="Text Box 9">
              <a:extLst>
                <a:ext uri="{FF2B5EF4-FFF2-40B4-BE49-F238E27FC236}">
                  <a16:creationId xmlns:a16="http://schemas.microsoft.com/office/drawing/2014/main" id="{FFEC715A-E7A7-4038-947C-322C09223AFD}"/>
                </a:ext>
              </a:extLst>
            </p:cNvPr>
            <p:cNvSpPr txBox="1">
              <a:spLocks noChangeArrowheads="1"/>
            </p:cNvSpPr>
            <p:nvPr/>
          </p:nvSpPr>
          <p:spPr bwMode="auto">
            <a:xfrm>
              <a:off x="3984" y="2387"/>
              <a:ext cx="14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Shrine</a:t>
              </a:r>
            </a:p>
          </p:txBody>
        </p:sp>
      </p:grpSp>
      <p:grpSp>
        <p:nvGrpSpPr>
          <p:cNvPr id="18443" name="Group 11">
            <a:extLst>
              <a:ext uri="{FF2B5EF4-FFF2-40B4-BE49-F238E27FC236}">
                <a16:creationId xmlns:a16="http://schemas.microsoft.com/office/drawing/2014/main" id="{661587CE-2910-4EA6-B6F1-5C5BCC4BC8C5}"/>
              </a:ext>
            </a:extLst>
          </p:cNvPr>
          <p:cNvGrpSpPr>
            <a:grpSpLocks/>
          </p:cNvGrpSpPr>
          <p:nvPr/>
        </p:nvGrpSpPr>
        <p:grpSpPr bwMode="auto">
          <a:xfrm>
            <a:off x="2362200" y="5257800"/>
            <a:ext cx="6454775" cy="1308100"/>
            <a:chOff x="1488" y="3312"/>
            <a:chExt cx="4066" cy="824"/>
          </a:xfrm>
        </p:grpSpPr>
        <p:pic>
          <p:nvPicPr>
            <p:cNvPr id="18439" name="Picture 7">
              <a:extLst>
                <a:ext uri="{FF2B5EF4-FFF2-40B4-BE49-F238E27FC236}">
                  <a16:creationId xmlns:a16="http://schemas.microsoft.com/office/drawing/2014/main" id="{114AE4B9-A083-437B-9C3A-5747E704F2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3312"/>
              <a:ext cx="2962" cy="824"/>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2" name="Text Box 10">
              <a:extLst>
                <a:ext uri="{FF2B5EF4-FFF2-40B4-BE49-F238E27FC236}">
                  <a16:creationId xmlns:a16="http://schemas.microsoft.com/office/drawing/2014/main" id="{F592BA4A-23EC-4FA8-8FD9-B593508EC80B}"/>
                </a:ext>
              </a:extLst>
            </p:cNvPr>
            <p:cNvSpPr txBox="1">
              <a:spLocks noChangeArrowheads="1"/>
            </p:cNvSpPr>
            <p:nvPr/>
          </p:nvSpPr>
          <p:spPr bwMode="auto">
            <a:xfrm>
              <a:off x="1488" y="3542"/>
              <a:ext cx="105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Theater</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445"/>
                                        </p:tgtEl>
                                        <p:attrNameLst>
                                          <p:attrName>style.visibility</p:attrName>
                                        </p:attrNameLst>
                                      </p:cBhvr>
                                      <p:to>
                                        <p:strVal val="visible"/>
                                      </p:to>
                                    </p:set>
                                    <p:animEffect transition="in" filter="dissolve">
                                      <p:cBhvr>
                                        <p:cTn id="7" dur="500"/>
                                        <p:tgtEl>
                                          <p:spTgt spid="18445"/>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18444"/>
                                        </p:tgtEl>
                                        <p:attrNameLst>
                                          <p:attrName>style.visibility</p:attrName>
                                        </p:attrNameLst>
                                      </p:cBhvr>
                                      <p:to>
                                        <p:strVal val="visible"/>
                                      </p:to>
                                    </p:set>
                                    <p:animEffect transition="in" filter="dissolve">
                                      <p:cBhvr>
                                        <p:cTn id="11" dur="500"/>
                                        <p:tgtEl>
                                          <p:spTgt spid="18444"/>
                                        </p:tgtEl>
                                      </p:cBhvr>
                                    </p:animEffect>
                                  </p:childTnLst>
                                </p:cTn>
                              </p:par>
                            </p:childTnLst>
                          </p:cTn>
                        </p:par>
                        <p:par>
                          <p:cTn id="12" fill="hold" nodeType="afterGroup">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18443"/>
                                        </p:tgtEl>
                                        <p:attrNameLst>
                                          <p:attrName>style.visibility</p:attrName>
                                        </p:attrNameLst>
                                      </p:cBhvr>
                                      <p:to>
                                        <p:strVal val="visible"/>
                                      </p:to>
                                    </p:set>
                                    <p:animEffect transition="in" filter="dissolve">
                                      <p:cBhvr>
                                        <p:cTn id="15"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EAF0AEF-CA33-42BC-8A8C-66D529005D22}"/>
              </a:ext>
            </a:extLst>
          </p:cNvPr>
          <p:cNvSpPr>
            <a:spLocks noGrp="1" noChangeArrowheads="1"/>
          </p:cNvSpPr>
          <p:nvPr>
            <p:ph type="title"/>
          </p:nvPr>
        </p:nvSpPr>
        <p:spPr>
          <a:xfrm>
            <a:off x="1219200" y="152400"/>
            <a:ext cx="7772400" cy="1143000"/>
          </a:xfrm>
        </p:spPr>
        <p:txBody>
          <a:bodyPr/>
          <a:lstStyle/>
          <a:p>
            <a:r>
              <a:rPr lang="en-US" altLang="en-US"/>
              <a:t>Portal Styles (Focus)</a:t>
            </a:r>
          </a:p>
        </p:txBody>
      </p:sp>
      <p:grpSp>
        <p:nvGrpSpPr>
          <p:cNvPr id="26636" name="Group 12">
            <a:extLst>
              <a:ext uri="{FF2B5EF4-FFF2-40B4-BE49-F238E27FC236}">
                <a16:creationId xmlns:a16="http://schemas.microsoft.com/office/drawing/2014/main" id="{C8C27F5E-72B1-411D-B2E1-676C32AB0CAB}"/>
              </a:ext>
            </a:extLst>
          </p:cNvPr>
          <p:cNvGrpSpPr>
            <a:grpSpLocks/>
          </p:cNvGrpSpPr>
          <p:nvPr/>
        </p:nvGrpSpPr>
        <p:grpSpPr bwMode="auto">
          <a:xfrm>
            <a:off x="1981200" y="1371600"/>
            <a:ext cx="3238500" cy="1385888"/>
            <a:chOff x="1248" y="864"/>
            <a:chExt cx="2040" cy="873"/>
          </a:xfrm>
        </p:grpSpPr>
        <p:pic>
          <p:nvPicPr>
            <p:cNvPr id="26628" name="Picture 4">
              <a:extLst>
                <a:ext uri="{FF2B5EF4-FFF2-40B4-BE49-F238E27FC236}">
                  <a16:creationId xmlns:a16="http://schemas.microsoft.com/office/drawing/2014/main" id="{0A2BBD90-B870-41B7-B745-59C2503EC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864"/>
              <a:ext cx="1032" cy="873"/>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3" name="Text Box 9">
              <a:extLst>
                <a:ext uri="{FF2B5EF4-FFF2-40B4-BE49-F238E27FC236}">
                  <a16:creationId xmlns:a16="http://schemas.microsoft.com/office/drawing/2014/main" id="{ABE39096-B21D-41E6-A7F8-48782D0DE37B}"/>
                </a:ext>
              </a:extLst>
            </p:cNvPr>
            <p:cNvSpPr txBox="1">
              <a:spLocks noChangeArrowheads="1"/>
            </p:cNvSpPr>
            <p:nvPr/>
          </p:nvSpPr>
          <p:spPr bwMode="auto">
            <a:xfrm>
              <a:off x="2472" y="1118"/>
              <a:ext cx="8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Shop</a:t>
              </a:r>
            </a:p>
          </p:txBody>
        </p:sp>
      </p:grpSp>
      <p:grpSp>
        <p:nvGrpSpPr>
          <p:cNvPr id="26637" name="Group 13">
            <a:extLst>
              <a:ext uri="{FF2B5EF4-FFF2-40B4-BE49-F238E27FC236}">
                <a16:creationId xmlns:a16="http://schemas.microsoft.com/office/drawing/2014/main" id="{CE16BF5B-A5CA-4EC9-BA96-030C7F999DEC}"/>
              </a:ext>
            </a:extLst>
          </p:cNvPr>
          <p:cNvGrpSpPr>
            <a:grpSpLocks/>
          </p:cNvGrpSpPr>
          <p:nvPr/>
        </p:nvGrpSpPr>
        <p:grpSpPr bwMode="auto">
          <a:xfrm>
            <a:off x="1447800" y="3276600"/>
            <a:ext cx="6937375" cy="1131888"/>
            <a:chOff x="912" y="2064"/>
            <a:chExt cx="4370" cy="713"/>
          </a:xfrm>
        </p:grpSpPr>
        <p:pic>
          <p:nvPicPr>
            <p:cNvPr id="26629" name="Picture 5">
              <a:extLst>
                <a:ext uri="{FF2B5EF4-FFF2-40B4-BE49-F238E27FC236}">
                  <a16:creationId xmlns:a16="http://schemas.microsoft.com/office/drawing/2014/main" id="{7D04269E-D021-4DF2-AD58-9BF670C87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 y="2064"/>
              <a:ext cx="3122" cy="713"/>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4" name="Text Box 10">
              <a:extLst>
                <a:ext uri="{FF2B5EF4-FFF2-40B4-BE49-F238E27FC236}">
                  <a16:creationId xmlns:a16="http://schemas.microsoft.com/office/drawing/2014/main" id="{5F4A84F5-372E-4DB5-A01F-61BDF71B5BE9}"/>
                </a:ext>
              </a:extLst>
            </p:cNvPr>
            <p:cNvSpPr txBox="1">
              <a:spLocks noChangeArrowheads="1"/>
            </p:cNvSpPr>
            <p:nvPr/>
          </p:nvSpPr>
          <p:spPr bwMode="auto">
            <a:xfrm>
              <a:off x="912" y="2238"/>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Bazaar</a:t>
              </a:r>
            </a:p>
          </p:txBody>
        </p:sp>
      </p:grpSp>
      <p:grpSp>
        <p:nvGrpSpPr>
          <p:cNvPr id="26638" name="Group 14">
            <a:extLst>
              <a:ext uri="{FF2B5EF4-FFF2-40B4-BE49-F238E27FC236}">
                <a16:creationId xmlns:a16="http://schemas.microsoft.com/office/drawing/2014/main" id="{6788C32C-44AB-44A9-91C0-F87BD2F18B6B}"/>
              </a:ext>
            </a:extLst>
          </p:cNvPr>
          <p:cNvGrpSpPr>
            <a:grpSpLocks/>
          </p:cNvGrpSpPr>
          <p:nvPr/>
        </p:nvGrpSpPr>
        <p:grpSpPr bwMode="auto">
          <a:xfrm>
            <a:off x="2362200" y="5029200"/>
            <a:ext cx="5410200" cy="1482725"/>
            <a:chOff x="1344" y="3168"/>
            <a:chExt cx="3408" cy="934"/>
          </a:xfrm>
        </p:grpSpPr>
        <p:pic>
          <p:nvPicPr>
            <p:cNvPr id="26630" name="Picture 6">
              <a:extLst>
                <a:ext uri="{FF2B5EF4-FFF2-40B4-BE49-F238E27FC236}">
                  <a16:creationId xmlns:a16="http://schemas.microsoft.com/office/drawing/2014/main" id="{BF822483-455F-40AB-A8EC-7C4C8873E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3168"/>
              <a:ext cx="2464" cy="934"/>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5" name="Text Box 11">
              <a:extLst>
                <a:ext uri="{FF2B5EF4-FFF2-40B4-BE49-F238E27FC236}">
                  <a16:creationId xmlns:a16="http://schemas.microsoft.com/office/drawing/2014/main" id="{E6C6ACC8-879F-4371-A4E8-F0B1AE45DAF3}"/>
                </a:ext>
              </a:extLst>
            </p:cNvPr>
            <p:cNvSpPr txBox="1">
              <a:spLocks noChangeArrowheads="1"/>
            </p:cNvSpPr>
            <p:nvPr/>
          </p:nvSpPr>
          <p:spPr bwMode="auto">
            <a:xfrm>
              <a:off x="3936" y="3453"/>
              <a:ext cx="8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Mall</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6636"/>
                                        </p:tgtEl>
                                        <p:attrNameLst>
                                          <p:attrName>style.visibility</p:attrName>
                                        </p:attrNameLst>
                                      </p:cBhvr>
                                      <p:to>
                                        <p:strVal val="visible"/>
                                      </p:to>
                                    </p:set>
                                    <p:animEffect transition="in" filter="dissolve">
                                      <p:cBhvr>
                                        <p:cTn id="7" dur="500"/>
                                        <p:tgtEl>
                                          <p:spTgt spid="26636"/>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26637"/>
                                        </p:tgtEl>
                                        <p:attrNameLst>
                                          <p:attrName>style.visibility</p:attrName>
                                        </p:attrNameLst>
                                      </p:cBhvr>
                                      <p:to>
                                        <p:strVal val="visible"/>
                                      </p:to>
                                    </p:set>
                                    <p:animEffect transition="in" filter="dissolve">
                                      <p:cBhvr>
                                        <p:cTn id="11" dur="500"/>
                                        <p:tgtEl>
                                          <p:spTgt spid="26637"/>
                                        </p:tgtEl>
                                      </p:cBhvr>
                                    </p:animEffect>
                                  </p:childTnLst>
                                </p:cTn>
                              </p:par>
                            </p:childTnLst>
                          </p:cTn>
                        </p:par>
                        <p:par>
                          <p:cTn id="12" fill="hold" nodeType="afterGroup">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26638"/>
                                        </p:tgtEl>
                                        <p:attrNameLst>
                                          <p:attrName>style.visibility</p:attrName>
                                        </p:attrNameLst>
                                      </p:cBhvr>
                                      <p:to>
                                        <p:strVal val="visible"/>
                                      </p:to>
                                    </p:set>
                                    <p:animEffect transition="in" filter="dissolve">
                                      <p:cBhvr>
                                        <p:cTn id="15" dur="500"/>
                                        <p:tgtEl>
                                          <p:spTgt spid="26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CAB7C14-387B-4365-BAF0-E42523E2270B}"/>
              </a:ext>
            </a:extLst>
          </p:cNvPr>
          <p:cNvSpPr>
            <a:spLocks noGrp="1" noChangeArrowheads="1"/>
          </p:cNvSpPr>
          <p:nvPr>
            <p:ph type="title"/>
          </p:nvPr>
        </p:nvSpPr>
        <p:spPr>
          <a:xfrm>
            <a:off x="1219200" y="152400"/>
            <a:ext cx="7772400" cy="1143000"/>
          </a:xfrm>
        </p:spPr>
        <p:txBody>
          <a:bodyPr/>
          <a:lstStyle/>
          <a:p>
            <a:r>
              <a:rPr lang="en-US" altLang="en-US"/>
              <a:t>Portal Styles (Cohesion)</a:t>
            </a:r>
          </a:p>
        </p:txBody>
      </p:sp>
      <p:grpSp>
        <p:nvGrpSpPr>
          <p:cNvPr id="27663" name="Group 15">
            <a:extLst>
              <a:ext uri="{FF2B5EF4-FFF2-40B4-BE49-F238E27FC236}">
                <a16:creationId xmlns:a16="http://schemas.microsoft.com/office/drawing/2014/main" id="{F5A8288B-06CC-496E-B375-4F4CFCD83CD2}"/>
              </a:ext>
            </a:extLst>
          </p:cNvPr>
          <p:cNvGrpSpPr>
            <a:grpSpLocks/>
          </p:cNvGrpSpPr>
          <p:nvPr/>
        </p:nvGrpSpPr>
        <p:grpSpPr bwMode="auto">
          <a:xfrm>
            <a:off x="2057400" y="1600200"/>
            <a:ext cx="6169025" cy="908050"/>
            <a:chOff x="1296" y="1008"/>
            <a:chExt cx="3886" cy="572"/>
          </a:xfrm>
        </p:grpSpPr>
        <p:pic>
          <p:nvPicPr>
            <p:cNvPr id="27652" name="Picture 4">
              <a:extLst>
                <a:ext uri="{FF2B5EF4-FFF2-40B4-BE49-F238E27FC236}">
                  <a16:creationId xmlns:a16="http://schemas.microsoft.com/office/drawing/2014/main" id="{13153214-F330-4596-BD42-FFF54395E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1008"/>
              <a:ext cx="2686" cy="572"/>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8" name="Text Box 10">
              <a:extLst>
                <a:ext uri="{FF2B5EF4-FFF2-40B4-BE49-F238E27FC236}">
                  <a16:creationId xmlns:a16="http://schemas.microsoft.com/office/drawing/2014/main" id="{66BE81A5-8D12-40D0-A0D8-B99EDB40416B}"/>
                </a:ext>
              </a:extLst>
            </p:cNvPr>
            <p:cNvSpPr txBox="1">
              <a:spLocks noChangeArrowheads="1"/>
            </p:cNvSpPr>
            <p:nvPr/>
          </p:nvSpPr>
          <p:spPr bwMode="auto">
            <a:xfrm>
              <a:off x="1296" y="1111"/>
              <a:ext cx="110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Family</a:t>
              </a:r>
            </a:p>
          </p:txBody>
        </p:sp>
      </p:grpSp>
      <p:grpSp>
        <p:nvGrpSpPr>
          <p:cNvPr id="27661" name="Group 13">
            <a:extLst>
              <a:ext uri="{FF2B5EF4-FFF2-40B4-BE49-F238E27FC236}">
                <a16:creationId xmlns:a16="http://schemas.microsoft.com/office/drawing/2014/main" id="{7DCFA05B-4D14-4517-A991-649DEB57337A}"/>
              </a:ext>
            </a:extLst>
          </p:cNvPr>
          <p:cNvGrpSpPr>
            <a:grpSpLocks/>
          </p:cNvGrpSpPr>
          <p:nvPr/>
        </p:nvGrpSpPr>
        <p:grpSpPr bwMode="auto">
          <a:xfrm>
            <a:off x="381000" y="2971800"/>
            <a:ext cx="8361363" cy="1585913"/>
            <a:chOff x="240" y="1872"/>
            <a:chExt cx="5267" cy="999"/>
          </a:xfrm>
        </p:grpSpPr>
        <p:pic>
          <p:nvPicPr>
            <p:cNvPr id="27653" name="Picture 5">
              <a:extLst>
                <a:ext uri="{FF2B5EF4-FFF2-40B4-BE49-F238E27FC236}">
                  <a16:creationId xmlns:a16="http://schemas.microsoft.com/office/drawing/2014/main" id="{440B62DE-7BD2-4542-91C0-479766D49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968"/>
              <a:ext cx="4259" cy="903"/>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9" name="Text Box 11">
              <a:extLst>
                <a:ext uri="{FF2B5EF4-FFF2-40B4-BE49-F238E27FC236}">
                  <a16:creationId xmlns:a16="http://schemas.microsoft.com/office/drawing/2014/main" id="{9D26A079-541F-45D9-B854-EC158F7F12AE}"/>
                </a:ext>
              </a:extLst>
            </p:cNvPr>
            <p:cNvSpPr txBox="1">
              <a:spLocks noChangeArrowheads="1"/>
            </p:cNvSpPr>
            <p:nvPr/>
          </p:nvSpPr>
          <p:spPr bwMode="auto">
            <a:xfrm>
              <a:off x="240" y="1872"/>
              <a:ext cx="110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Loners</a:t>
              </a:r>
            </a:p>
          </p:txBody>
        </p:sp>
      </p:grpSp>
      <p:grpSp>
        <p:nvGrpSpPr>
          <p:cNvPr id="27662" name="Group 14">
            <a:extLst>
              <a:ext uri="{FF2B5EF4-FFF2-40B4-BE49-F238E27FC236}">
                <a16:creationId xmlns:a16="http://schemas.microsoft.com/office/drawing/2014/main" id="{FB988777-9838-473E-8E83-B9F339AEDB41}"/>
              </a:ext>
            </a:extLst>
          </p:cNvPr>
          <p:cNvGrpSpPr>
            <a:grpSpLocks/>
          </p:cNvGrpSpPr>
          <p:nvPr/>
        </p:nvGrpSpPr>
        <p:grpSpPr bwMode="auto">
          <a:xfrm>
            <a:off x="1371600" y="5029200"/>
            <a:ext cx="7521575" cy="1603375"/>
            <a:chOff x="864" y="3168"/>
            <a:chExt cx="4738" cy="1010"/>
          </a:xfrm>
        </p:grpSpPr>
        <p:pic>
          <p:nvPicPr>
            <p:cNvPr id="27654" name="Picture 6">
              <a:extLst>
                <a:ext uri="{FF2B5EF4-FFF2-40B4-BE49-F238E27FC236}">
                  <a16:creationId xmlns:a16="http://schemas.microsoft.com/office/drawing/2014/main" id="{2946627E-7557-4124-96AF-D8FEA9D75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3600"/>
              <a:ext cx="4738" cy="578"/>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60" name="Text Box 12">
              <a:extLst>
                <a:ext uri="{FF2B5EF4-FFF2-40B4-BE49-F238E27FC236}">
                  <a16:creationId xmlns:a16="http://schemas.microsoft.com/office/drawing/2014/main" id="{1B113BD6-162B-4505-87F8-1AB1D2002004}"/>
                </a:ext>
              </a:extLst>
            </p:cNvPr>
            <p:cNvSpPr txBox="1">
              <a:spLocks noChangeArrowheads="1"/>
            </p:cNvSpPr>
            <p:nvPr/>
          </p:nvSpPr>
          <p:spPr bwMode="auto">
            <a:xfrm>
              <a:off x="3552" y="3168"/>
              <a:ext cx="18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Associates</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7663"/>
                                        </p:tgtEl>
                                        <p:attrNameLst>
                                          <p:attrName>style.visibility</p:attrName>
                                        </p:attrNameLst>
                                      </p:cBhvr>
                                      <p:to>
                                        <p:strVal val="visible"/>
                                      </p:to>
                                    </p:set>
                                    <p:animEffect transition="in" filter="dissolve">
                                      <p:cBhvr>
                                        <p:cTn id="7" dur="500"/>
                                        <p:tgtEl>
                                          <p:spTgt spid="27663"/>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27661"/>
                                        </p:tgtEl>
                                        <p:attrNameLst>
                                          <p:attrName>style.visibility</p:attrName>
                                        </p:attrNameLst>
                                      </p:cBhvr>
                                      <p:to>
                                        <p:strVal val="visible"/>
                                      </p:to>
                                    </p:set>
                                    <p:animEffect transition="in" filter="dissolve">
                                      <p:cBhvr>
                                        <p:cTn id="11" dur="500"/>
                                        <p:tgtEl>
                                          <p:spTgt spid="27661"/>
                                        </p:tgtEl>
                                      </p:cBhvr>
                                    </p:animEffect>
                                  </p:childTnLst>
                                </p:cTn>
                              </p:par>
                            </p:childTnLst>
                          </p:cTn>
                        </p:par>
                        <p:par>
                          <p:cTn id="12" fill="hold" nodeType="afterGroup">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27662"/>
                                        </p:tgtEl>
                                        <p:attrNameLst>
                                          <p:attrName>style.visibility</p:attrName>
                                        </p:attrNameLst>
                                      </p:cBhvr>
                                      <p:to>
                                        <p:strVal val="visible"/>
                                      </p:to>
                                    </p:set>
                                    <p:animEffect transition="in" filter="dissolve">
                                      <p:cBhvr>
                                        <p:cTn id="15"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84" name="Group 28">
            <a:extLst>
              <a:ext uri="{FF2B5EF4-FFF2-40B4-BE49-F238E27FC236}">
                <a16:creationId xmlns:a16="http://schemas.microsoft.com/office/drawing/2014/main" id="{5362C2DD-D3E7-47B5-B89E-25538EC02466}"/>
              </a:ext>
            </a:extLst>
          </p:cNvPr>
          <p:cNvGrpSpPr>
            <a:grpSpLocks/>
          </p:cNvGrpSpPr>
          <p:nvPr/>
        </p:nvGrpSpPr>
        <p:grpSpPr bwMode="auto">
          <a:xfrm>
            <a:off x="1981200" y="4800600"/>
            <a:ext cx="1857375" cy="1746250"/>
            <a:chOff x="1248" y="3024"/>
            <a:chExt cx="1170" cy="1100"/>
          </a:xfrm>
        </p:grpSpPr>
        <p:pic>
          <p:nvPicPr>
            <p:cNvPr id="19467" name="Picture 11">
              <a:extLst>
                <a:ext uri="{FF2B5EF4-FFF2-40B4-BE49-F238E27FC236}">
                  <a16:creationId xmlns:a16="http://schemas.microsoft.com/office/drawing/2014/main" id="{D44F696C-55C3-479A-89A1-AF64EAC19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3024"/>
              <a:ext cx="1170" cy="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6" name="Text Box 20">
              <a:extLst>
                <a:ext uri="{FF2B5EF4-FFF2-40B4-BE49-F238E27FC236}">
                  <a16:creationId xmlns:a16="http://schemas.microsoft.com/office/drawing/2014/main" id="{7A60A61E-143A-4E10-952C-0919618459D4}"/>
                </a:ext>
              </a:extLst>
            </p:cNvPr>
            <p:cNvSpPr txBox="1">
              <a:spLocks noChangeArrowheads="1"/>
            </p:cNvSpPr>
            <p:nvPr/>
          </p:nvSpPr>
          <p:spPr bwMode="auto">
            <a:xfrm rot="778707">
              <a:off x="1488" y="3312"/>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solidFill>
                    <a:srgbClr val="000000"/>
                  </a:solidFill>
                </a:rPr>
                <a:t>Events</a:t>
              </a:r>
            </a:p>
          </p:txBody>
        </p:sp>
      </p:grpSp>
      <p:sp>
        <p:nvSpPr>
          <p:cNvPr id="19458" name="Rectangle 2">
            <a:extLst>
              <a:ext uri="{FF2B5EF4-FFF2-40B4-BE49-F238E27FC236}">
                <a16:creationId xmlns:a16="http://schemas.microsoft.com/office/drawing/2014/main" id="{9263AB36-43EC-432A-ADF2-BBAC7D37752F}"/>
              </a:ext>
            </a:extLst>
          </p:cNvPr>
          <p:cNvSpPr>
            <a:spLocks noGrp="1" noChangeArrowheads="1"/>
          </p:cNvSpPr>
          <p:nvPr>
            <p:ph type="title"/>
          </p:nvPr>
        </p:nvSpPr>
        <p:spPr>
          <a:xfrm>
            <a:off x="1219200" y="152400"/>
            <a:ext cx="7772400" cy="1371600"/>
          </a:xfrm>
        </p:spPr>
        <p:txBody>
          <a:bodyPr/>
          <a:lstStyle/>
          <a:p>
            <a:r>
              <a:rPr lang="en-US" altLang="en-US"/>
              <a:t>Community Tools Unlimited™</a:t>
            </a:r>
          </a:p>
        </p:txBody>
      </p:sp>
      <p:grpSp>
        <p:nvGrpSpPr>
          <p:cNvPr id="19478" name="Group 22">
            <a:extLst>
              <a:ext uri="{FF2B5EF4-FFF2-40B4-BE49-F238E27FC236}">
                <a16:creationId xmlns:a16="http://schemas.microsoft.com/office/drawing/2014/main" id="{926911ED-4EB4-4788-80D2-C6167C5A63F3}"/>
              </a:ext>
            </a:extLst>
          </p:cNvPr>
          <p:cNvGrpSpPr>
            <a:grpSpLocks/>
          </p:cNvGrpSpPr>
          <p:nvPr/>
        </p:nvGrpSpPr>
        <p:grpSpPr bwMode="auto">
          <a:xfrm>
            <a:off x="3810000" y="1981200"/>
            <a:ext cx="1752600" cy="1660525"/>
            <a:chOff x="2328" y="1248"/>
            <a:chExt cx="1104" cy="1046"/>
          </a:xfrm>
        </p:grpSpPr>
        <p:pic>
          <p:nvPicPr>
            <p:cNvPr id="19461" name="Picture 5">
              <a:extLst>
                <a:ext uri="{FF2B5EF4-FFF2-40B4-BE49-F238E27FC236}">
                  <a16:creationId xmlns:a16="http://schemas.microsoft.com/office/drawing/2014/main" id="{B6CEA1BA-2952-44B5-AA95-F81BFB7A9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 y="1248"/>
              <a:ext cx="1104" cy="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9" name="Text Box 13">
              <a:extLst>
                <a:ext uri="{FF2B5EF4-FFF2-40B4-BE49-F238E27FC236}">
                  <a16:creationId xmlns:a16="http://schemas.microsoft.com/office/drawing/2014/main" id="{6497FA3F-B857-4858-997A-2F13F8A9E5FA}"/>
                </a:ext>
              </a:extLst>
            </p:cNvPr>
            <p:cNvSpPr txBox="1">
              <a:spLocks noChangeArrowheads="1"/>
            </p:cNvSpPr>
            <p:nvPr/>
          </p:nvSpPr>
          <p:spPr bwMode="auto">
            <a:xfrm>
              <a:off x="2568" y="1632"/>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solidFill>
                    <a:srgbClr val="000000"/>
                  </a:solidFill>
                </a:rPr>
                <a:t>Forums</a:t>
              </a:r>
            </a:p>
          </p:txBody>
        </p:sp>
      </p:grpSp>
      <p:grpSp>
        <p:nvGrpSpPr>
          <p:cNvPr id="19477" name="Group 21">
            <a:extLst>
              <a:ext uri="{FF2B5EF4-FFF2-40B4-BE49-F238E27FC236}">
                <a16:creationId xmlns:a16="http://schemas.microsoft.com/office/drawing/2014/main" id="{DE6553DE-6D30-43BF-BB32-847B02E74ED9}"/>
              </a:ext>
            </a:extLst>
          </p:cNvPr>
          <p:cNvGrpSpPr>
            <a:grpSpLocks/>
          </p:cNvGrpSpPr>
          <p:nvPr/>
        </p:nvGrpSpPr>
        <p:grpSpPr bwMode="auto">
          <a:xfrm>
            <a:off x="1752600" y="1682750"/>
            <a:ext cx="1857375" cy="1746250"/>
            <a:chOff x="1104" y="1060"/>
            <a:chExt cx="1170" cy="1100"/>
          </a:xfrm>
        </p:grpSpPr>
        <p:pic>
          <p:nvPicPr>
            <p:cNvPr id="19460" name="Picture 4">
              <a:extLst>
                <a:ext uri="{FF2B5EF4-FFF2-40B4-BE49-F238E27FC236}">
                  <a16:creationId xmlns:a16="http://schemas.microsoft.com/office/drawing/2014/main" id="{0BC37CB5-111A-48EE-AE61-BFE689207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1060"/>
              <a:ext cx="1170" cy="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0" name="Text Box 14">
              <a:extLst>
                <a:ext uri="{FF2B5EF4-FFF2-40B4-BE49-F238E27FC236}">
                  <a16:creationId xmlns:a16="http://schemas.microsoft.com/office/drawing/2014/main" id="{8827301E-400F-487D-B706-FFF25A16F094}"/>
                </a:ext>
              </a:extLst>
            </p:cNvPr>
            <p:cNvSpPr txBox="1">
              <a:spLocks noChangeArrowheads="1"/>
            </p:cNvSpPr>
            <p:nvPr/>
          </p:nvSpPr>
          <p:spPr bwMode="auto">
            <a:xfrm rot="421597">
              <a:off x="1392" y="134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solidFill>
                    <a:srgbClr val="000000"/>
                  </a:solidFill>
                </a:rPr>
                <a:t>Chat</a:t>
              </a:r>
            </a:p>
          </p:txBody>
        </p:sp>
      </p:grpSp>
      <p:grpSp>
        <p:nvGrpSpPr>
          <p:cNvPr id="19479" name="Group 23">
            <a:extLst>
              <a:ext uri="{FF2B5EF4-FFF2-40B4-BE49-F238E27FC236}">
                <a16:creationId xmlns:a16="http://schemas.microsoft.com/office/drawing/2014/main" id="{046B87E5-7615-417E-9B00-25F44CB82214}"/>
              </a:ext>
            </a:extLst>
          </p:cNvPr>
          <p:cNvGrpSpPr>
            <a:grpSpLocks/>
          </p:cNvGrpSpPr>
          <p:nvPr/>
        </p:nvGrpSpPr>
        <p:grpSpPr bwMode="auto">
          <a:xfrm>
            <a:off x="6553200" y="1768475"/>
            <a:ext cx="1752600" cy="1660525"/>
            <a:chOff x="4128" y="1114"/>
            <a:chExt cx="1104" cy="1046"/>
          </a:xfrm>
        </p:grpSpPr>
        <p:pic>
          <p:nvPicPr>
            <p:cNvPr id="19464" name="Picture 8">
              <a:extLst>
                <a:ext uri="{FF2B5EF4-FFF2-40B4-BE49-F238E27FC236}">
                  <a16:creationId xmlns:a16="http://schemas.microsoft.com/office/drawing/2014/main" id="{85FEC9EF-4C88-4B3C-851B-921A392D8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 y="1114"/>
              <a:ext cx="1104" cy="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1" name="Text Box 15">
              <a:extLst>
                <a:ext uri="{FF2B5EF4-FFF2-40B4-BE49-F238E27FC236}">
                  <a16:creationId xmlns:a16="http://schemas.microsoft.com/office/drawing/2014/main" id="{C99A58FA-ED05-4E15-9DF4-60E517558C20}"/>
                </a:ext>
              </a:extLst>
            </p:cNvPr>
            <p:cNvSpPr txBox="1">
              <a:spLocks noChangeArrowheads="1"/>
            </p:cNvSpPr>
            <p:nvPr/>
          </p:nvSpPr>
          <p:spPr bwMode="auto">
            <a:xfrm rot="1434692">
              <a:off x="4416" y="1488"/>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solidFill>
                    <a:srgbClr val="000000"/>
                  </a:solidFill>
                </a:rPr>
                <a:t>News</a:t>
              </a:r>
            </a:p>
          </p:txBody>
        </p:sp>
      </p:grpSp>
      <p:grpSp>
        <p:nvGrpSpPr>
          <p:cNvPr id="19480" name="Group 24">
            <a:extLst>
              <a:ext uri="{FF2B5EF4-FFF2-40B4-BE49-F238E27FC236}">
                <a16:creationId xmlns:a16="http://schemas.microsoft.com/office/drawing/2014/main" id="{9F05B594-EF2A-4AB7-A7AA-F0DC466F471F}"/>
              </a:ext>
            </a:extLst>
          </p:cNvPr>
          <p:cNvGrpSpPr>
            <a:grpSpLocks/>
          </p:cNvGrpSpPr>
          <p:nvPr/>
        </p:nvGrpSpPr>
        <p:grpSpPr bwMode="auto">
          <a:xfrm>
            <a:off x="5638800" y="2743200"/>
            <a:ext cx="1385888" cy="1752600"/>
            <a:chOff x="3504" y="1872"/>
            <a:chExt cx="873" cy="1104"/>
          </a:xfrm>
        </p:grpSpPr>
        <p:pic>
          <p:nvPicPr>
            <p:cNvPr id="19466" name="Picture 10">
              <a:extLst>
                <a:ext uri="{FF2B5EF4-FFF2-40B4-BE49-F238E27FC236}">
                  <a16:creationId xmlns:a16="http://schemas.microsoft.com/office/drawing/2014/main" id="{46AC56A1-A315-45FB-BF79-D8C1D9DF80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1872"/>
              <a:ext cx="873"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2" name="Text Box 16">
              <a:extLst>
                <a:ext uri="{FF2B5EF4-FFF2-40B4-BE49-F238E27FC236}">
                  <a16:creationId xmlns:a16="http://schemas.microsoft.com/office/drawing/2014/main" id="{6ABDDE4C-0EB8-4956-BE45-0E012EA1F9B7}"/>
                </a:ext>
              </a:extLst>
            </p:cNvPr>
            <p:cNvSpPr txBox="1">
              <a:spLocks noChangeArrowheads="1"/>
            </p:cNvSpPr>
            <p:nvPr/>
          </p:nvSpPr>
          <p:spPr bwMode="auto">
            <a:xfrm rot="3822746">
              <a:off x="3648" y="230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solidFill>
                    <a:srgbClr val="000000"/>
                  </a:solidFill>
                </a:rPr>
                <a:t>Jobs</a:t>
              </a:r>
            </a:p>
          </p:txBody>
        </p:sp>
      </p:grpSp>
      <p:grpSp>
        <p:nvGrpSpPr>
          <p:cNvPr id="19482" name="Group 26">
            <a:extLst>
              <a:ext uri="{FF2B5EF4-FFF2-40B4-BE49-F238E27FC236}">
                <a16:creationId xmlns:a16="http://schemas.microsoft.com/office/drawing/2014/main" id="{B8D60A36-B172-4838-A7C6-8BBFE7A1A040}"/>
              </a:ext>
            </a:extLst>
          </p:cNvPr>
          <p:cNvGrpSpPr>
            <a:grpSpLocks/>
          </p:cNvGrpSpPr>
          <p:nvPr/>
        </p:nvGrpSpPr>
        <p:grpSpPr bwMode="auto">
          <a:xfrm>
            <a:off x="6629400" y="4495800"/>
            <a:ext cx="1385888" cy="1752600"/>
            <a:chOff x="4272" y="2928"/>
            <a:chExt cx="873" cy="1104"/>
          </a:xfrm>
        </p:grpSpPr>
        <p:pic>
          <p:nvPicPr>
            <p:cNvPr id="19465" name="Picture 9">
              <a:extLst>
                <a:ext uri="{FF2B5EF4-FFF2-40B4-BE49-F238E27FC236}">
                  <a16:creationId xmlns:a16="http://schemas.microsoft.com/office/drawing/2014/main" id="{25A77ABA-FC55-47A1-A836-292B7213A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2928"/>
              <a:ext cx="873"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3" name="Text Box 17">
              <a:extLst>
                <a:ext uri="{FF2B5EF4-FFF2-40B4-BE49-F238E27FC236}">
                  <a16:creationId xmlns:a16="http://schemas.microsoft.com/office/drawing/2014/main" id="{9814133B-7E6D-4CEC-B1AC-9A79F53600ED}"/>
                </a:ext>
              </a:extLst>
            </p:cNvPr>
            <p:cNvSpPr txBox="1">
              <a:spLocks noChangeArrowheads="1"/>
            </p:cNvSpPr>
            <p:nvPr/>
          </p:nvSpPr>
          <p:spPr bwMode="auto">
            <a:xfrm rot="5367314">
              <a:off x="4412" y="336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solidFill>
                    <a:srgbClr val="000000"/>
                  </a:solidFill>
                </a:rPr>
                <a:t>E-Mail</a:t>
              </a:r>
            </a:p>
          </p:txBody>
        </p:sp>
      </p:grpSp>
      <p:grpSp>
        <p:nvGrpSpPr>
          <p:cNvPr id="19483" name="Group 27">
            <a:extLst>
              <a:ext uri="{FF2B5EF4-FFF2-40B4-BE49-F238E27FC236}">
                <a16:creationId xmlns:a16="http://schemas.microsoft.com/office/drawing/2014/main" id="{AD8C8611-1C6D-401E-8D6A-862FCA234676}"/>
              </a:ext>
            </a:extLst>
          </p:cNvPr>
          <p:cNvGrpSpPr>
            <a:grpSpLocks/>
          </p:cNvGrpSpPr>
          <p:nvPr/>
        </p:nvGrpSpPr>
        <p:grpSpPr bwMode="auto">
          <a:xfrm>
            <a:off x="4419600" y="4419600"/>
            <a:ext cx="1752600" cy="1660525"/>
            <a:chOff x="2880" y="2976"/>
            <a:chExt cx="1104" cy="1046"/>
          </a:xfrm>
        </p:grpSpPr>
        <p:pic>
          <p:nvPicPr>
            <p:cNvPr id="19463" name="Picture 7">
              <a:extLst>
                <a:ext uri="{FF2B5EF4-FFF2-40B4-BE49-F238E27FC236}">
                  <a16:creationId xmlns:a16="http://schemas.microsoft.com/office/drawing/2014/main" id="{B4AC3E6A-67B8-49D2-9FD8-304B3E3F1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2976"/>
              <a:ext cx="1104" cy="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4" name="Text Box 18">
              <a:extLst>
                <a:ext uri="{FF2B5EF4-FFF2-40B4-BE49-F238E27FC236}">
                  <a16:creationId xmlns:a16="http://schemas.microsoft.com/office/drawing/2014/main" id="{92371608-7892-4401-A182-1FA3B0096733}"/>
                </a:ext>
              </a:extLst>
            </p:cNvPr>
            <p:cNvSpPr txBox="1">
              <a:spLocks noChangeArrowheads="1"/>
            </p:cNvSpPr>
            <p:nvPr/>
          </p:nvSpPr>
          <p:spPr bwMode="auto">
            <a:xfrm rot="1192885">
              <a:off x="3120" y="3360"/>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solidFill>
                    <a:srgbClr val="000000"/>
                  </a:solidFill>
                </a:rPr>
                <a:t>Banking</a:t>
              </a:r>
            </a:p>
          </p:txBody>
        </p:sp>
      </p:grpSp>
      <p:grpSp>
        <p:nvGrpSpPr>
          <p:cNvPr id="19481" name="Group 25">
            <a:extLst>
              <a:ext uri="{FF2B5EF4-FFF2-40B4-BE49-F238E27FC236}">
                <a16:creationId xmlns:a16="http://schemas.microsoft.com/office/drawing/2014/main" id="{DE769CAC-6C8E-4655-A189-E5E3304D2D90}"/>
              </a:ext>
            </a:extLst>
          </p:cNvPr>
          <p:cNvGrpSpPr>
            <a:grpSpLocks/>
          </p:cNvGrpSpPr>
          <p:nvPr/>
        </p:nvGrpSpPr>
        <p:grpSpPr bwMode="auto">
          <a:xfrm>
            <a:off x="2895600" y="3276600"/>
            <a:ext cx="1385888" cy="1752600"/>
            <a:chOff x="1680" y="2256"/>
            <a:chExt cx="873" cy="1104"/>
          </a:xfrm>
        </p:grpSpPr>
        <p:pic>
          <p:nvPicPr>
            <p:cNvPr id="19462" name="Picture 6">
              <a:extLst>
                <a:ext uri="{FF2B5EF4-FFF2-40B4-BE49-F238E27FC236}">
                  <a16:creationId xmlns:a16="http://schemas.microsoft.com/office/drawing/2014/main" id="{4F17CAB9-F67F-4AB5-960E-03777D0019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2256"/>
              <a:ext cx="873"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5" name="Text Box 19">
              <a:extLst>
                <a:ext uri="{FF2B5EF4-FFF2-40B4-BE49-F238E27FC236}">
                  <a16:creationId xmlns:a16="http://schemas.microsoft.com/office/drawing/2014/main" id="{AADE26E4-22AD-48AB-AFF9-F12244C24659}"/>
                </a:ext>
              </a:extLst>
            </p:cNvPr>
            <p:cNvSpPr txBox="1">
              <a:spLocks noChangeArrowheads="1"/>
            </p:cNvSpPr>
            <p:nvPr/>
          </p:nvSpPr>
          <p:spPr bwMode="auto">
            <a:xfrm rot="-5279139">
              <a:off x="1653" y="2711"/>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solidFill>
                    <a:srgbClr val="000000"/>
                  </a:solidFill>
                </a:rPr>
                <a:t>Classifieds</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19484"/>
                                        </p:tgtEl>
                                        <p:attrNameLst>
                                          <p:attrName>style.visibility</p:attrName>
                                        </p:attrNameLst>
                                      </p:cBhvr>
                                      <p:to>
                                        <p:strVal val="visible"/>
                                      </p:to>
                                    </p:set>
                                    <p:anim calcmode="lin" valueType="num">
                                      <p:cBhvr additive="base">
                                        <p:cTn id="7" dur="500" fill="hold"/>
                                        <p:tgtEl>
                                          <p:spTgt spid="19484"/>
                                        </p:tgtEl>
                                        <p:attrNameLst>
                                          <p:attrName>ppt_x</p:attrName>
                                        </p:attrNameLst>
                                      </p:cBhvr>
                                      <p:tavLst>
                                        <p:tav tm="0">
                                          <p:val>
                                            <p:strVal val="0-#ppt_w/2"/>
                                          </p:val>
                                        </p:tav>
                                        <p:tav tm="100000">
                                          <p:val>
                                            <p:strVal val="#ppt_x"/>
                                          </p:val>
                                        </p:tav>
                                      </p:tavLst>
                                    </p:anim>
                                    <p:anim calcmode="lin" valueType="num">
                                      <p:cBhvr additive="base">
                                        <p:cTn id="8" dur="500" fill="hold"/>
                                        <p:tgtEl>
                                          <p:spTgt spid="1948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19478"/>
                                        </p:tgtEl>
                                        <p:attrNameLst>
                                          <p:attrName>style.visibility</p:attrName>
                                        </p:attrNameLst>
                                      </p:cBhvr>
                                      <p:to>
                                        <p:strVal val="visible"/>
                                      </p:to>
                                    </p:set>
                                    <p:anim calcmode="lin" valueType="num">
                                      <p:cBhvr additive="base">
                                        <p:cTn id="12" dur="500" fill="hold"/>
                                        <p:tgtEl>
                                          <p:spTgt spid="19478"/>
                                        </p:tgtEl>
                                        <p:attrNameLst>
                                          <p:attrName>ppt_x</p:attrName>
                                        </p:attrNameLst>
                                      </p:cBhvr>
                                      <p:tavLst>
                                        <p:tav tm="0">
                                          <p:val>
                                            <p:strVal val="#ppt_x"/>
                                          </p:val>
                                        </p:tav>
                                        <p:tav tm="100000">
                                          <p:val>
                                            <p:strVal val="#ppt_x"/>
                                          </p:val>
                                        </p:tav>
                                      </p:tavLst>
                                    </p:anim>
                                    <p:anim calcmode="lin" valueType="num">
                                      <p:cBhvr additive="base">
                                        <p:cTn id="13" dur="500" fill="hold"/>
                                        <p:tgtEl>
                                          <p:spTgt spid="1947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9" fill="hold" nodeType="afterEffect">
                                  <p:stCondLst>
                                    <p:cond delay="0"/>
                                  </p:stCondLst>
                                  <p:childTnLst>
                                    <p:set>
                                      <p:cBhvr>
                                        <p:cTn id="16" dur="1" fill="hold">
                                          <p:stCondLst>
                                            <p:cond delay="0"/>
                                          </p:stCondLst>
                                        </p:cTn>
                                        <p:tgtEl>
                                          <p:spTgt spid="19477"/>
                                        </p:tgtEl>
                                        <p:attrNameLst>
                                          <p:attrName>style.visibility</p:attrName>
                                        </p:attrNameLst>
                                      </p:cBhvr>
                                      <p:to>
                                        <p:strVal val="visible"/>
                                      </p:to>
                                    </p:set>
                                    <p:anim calcmode="lin" valueType="num">
                                      <p:cBhvr additive="base">
                                        <p:cTn id="17" dur="500" fill="hold"/>
                                        <p:tgtEl>
                                          <p:spTgt spid="19477"/>
                                        </p:tgtEl>
                                        <p:attrNameLst>
                                          <p:attrName>ppt_x</p:attrName>
                                        </p:attrNameLst>
                                      </p:cBhvr>
                                      <p:tavLst>
                                        <p:tav tm="0">
                                          <p:val>
                                            <p:strVal val="0-#ppt_w/2"/>
                                          </p:val>
                                        </p:tav>
                                        <p:tav tm="100000">
                                          <p:val>
                                            <p:strVal val="#ppt_x"/>
                                          </p:val>
                                        </p:tav>
                                      </p:tavLst>
                                    </p:anim>
                                    <p:anim calcmode="lin" valueType="num">
                                      <p:cBhvr additive="base">
                                        <p:cTn id="18" dur="500" fill="hold"/>
                                        <p:tgtEl>
                                          <p:spTgt spid="19477"/>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nodeType="afterEffect">
                                  <p:stCondLst>
                                    <p:cond delay="0"/>
                                  </p:stCondLst>
                                  <p:childTnLst>
                                    <p:set>
                                      <p:cBhvr>
                                        <p:cTn id="21" dur="1" fill="hold">
                                          <p:stCondLst>
                                            <p:cond delay="0"/>
                                          </p:stCondLst>
                                        </p:cTn>
                                        <p:tgtEl>
                                          <p:spTgt spid="19479"/>
                                        </p:tgtEl>
                                        <p:attrNameLst>
                                          <p:attrName>style.visibility</p:attrName>
                                        </p:attrNameLst>
                                      </p:cBhvr>
                                      <p:to>
                                        <p:strVal val="visible"/>
                                      </p:to>
                                    </p:set>
                                    <p:anim calcmode="lin" valueType="num">
                                      <p:cBhvr additive="base">
                                        <p:cTn id="22" dur="500" fill="hold"/>
                                        <p:tgtEl>
                                          <p:spTgt spid="19479"/>
                                        </p:tgtEl>
                                        <p:attrNameLst>
                                          <p:attrName>ppt_x</p:attrName>
                                        </p:attrNameLst>
                                      </p:cBhvr>
                                      <p:tavLst>
                                        <p:tav tm="0">
                                          <p:val>
                                            <p:strVal val="1+#ppt_w/2"/>
                                          </p:val>
                                        </p:tav>
                                        <p:tav tm="100000">
                                          <p:val>
                                            <p:strVal val="#ppt_x"/>
                                          </p:val>
                                        </p:tav>
                                      </p:tavLst>
                                    </p:anim>
                                    <p:anim calcmode="lin" valueType="num">
                                      <p:cBhvr additive="base">
                                        <p:cTn id="23" dur="500" fill="hold"/>
                                        <p:tgtEl>
                                          <p:spTgt spid="19479"/>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2" fill="hold" nodeType="afterEffect">
                                  <p:stCondLst>
                                    <p:cond delay="0"/>
                                  </p:stCondLst>
                                  <p:childTnLst>
                                    <p:set>
                                      <p:cBhvr>
                                        <p:cTn id="26" dur="1" fill="hold">
                                          <p:stCondLst>
                                            <p:cond delay="0"/>
                                          </p:stCondLst>
                                        </p:cTn>
                                        <p:tgtEl>
                                          <p:spTgt spid="19480"/>
                                        </p:tgtEl>
                                        <p:attrNameLst>
                                          <p:attrName>style.visibility</p:attrName>
                                        </p:attrNameLst>
                                      </p:cBhvr>
                                      <p:to>
                                        <p:strVal val="visible"/>
                                      </p:to>
                                    </p:set>
                                    <p:anim calcmode="lin" valueType="num">
                                      <p:cBhvr additive="base">
                                        <p:cTn id="27" dur="500" fill="hold"/>
                                        <p:tgtEl>
                                          <p:spTgt spid="19480"/>
                                        </p:tgtEl>
                                        <p:attrNameLst>
                                          <p:attrName>ppt_x</p:attrName>
                                        </p:attrNameLst>
                                      </p:cBhvr>
                                      <p:tavLst>
                                        <p:tav tm="0">
                                          <p:val>
                                            <p:strVal val="1+#ppt_w/2"/>
                                          </p:val>
                                        </p:tav>
                                        <p:tav tm="100000">
                                          <p:val>
                                            <p:strVal val="#ppt_x"/>
                                          </p:val>
                                        </p:tav>
                                      </p:tavLst>
                                    </p:anim>
                                    <p:anim calcmode="lin" valueType="num">
                                      <p:cBhvr additive="base">
                                        <p:cTn id="28" dur="500" fill="hold"/>
                                        <p:tgtEl>
                                          <p:spTgt spid="1948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6" fill="hold" nodeType="afterEffect">
                                  <p:stCondLst>
                                    <p:cond delay="0"/>
                                  </p:stCondLst>
                                  <p:childTnLst>
                                    <p:set>
                                      <p:cBhvr>
                                        <p:cTn id="31" dur="1" fill="hold">
                                          <p:stCondLst>
                                            <p:cond delay="0"/>
                                          </p:stCondLst>
                                        </p:cTn>
                                        <p:tgtEl>
                                          <p:spTgt spid="19482"/>
                                        </p:tgtEl>
                                        <p:attrNameLst>
                                          <p:attrName>style.visibility</p:attrName>
                                        </p:attrNameLst>
                                      </p:cBhvr>
                                      <p:to>
                                        <p:strVal val="visible"/>
                                      </p:to>
                                    </p:set>
                                    <p:anim calcmode="lin" valueType="num">
                                      <p:cBhvr additive="base">
                                        <p:cTn id="32" dur="500" fill="hold"/>
                                        <p:tgtEl>
                                          <p:spTgt spid="19482"/>
                                        </p:tgtEl>
                                        <p:attrNameLst>
                                          <p:attrName>ppt_x</p:attrName>
                                        </p:attrNameLst>
                                      </p:cBhvr>
                                      <p:tavLst>
                                        <p:tav tm="0">
                                          <p:val>
                                            <p:strVal val="1+#ppt_w/2"/>
                                          </p:val>
                                        </p:tav>
                                        <p:tav tm="100000">
                                          <p:val>
                                            <p:strVal val="#ppt_x"/>
                                          </p:val>
                                        </p:tav>
                                      </p:tavLst>
                                    </p:anim>
                                    <p:anim calcmode="lin" valueType="num">
                                      <p:cBhvr additive="base">
                                        <p:cTn id="33" dur="500" fill="hold"/>
                                        <p:tgtEl>
                                          <p:spTgt spid="19482"/>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19483"/>
                                        </p:tgtEl>
                                        <p:attrNameLst>
                                          <p:attrName>style.visibility</p:attrName>
                                        </p:attrNameLst>
                                      </p:cBhvr>
                                      <p:to>
                                        <p:strVal val="visible"/>
                                      </p:to>
                                    </p:set>
                                    <p:anim calcmode="lin" valueType="num">
                                      <p:cBhvr additive="base">
                                        <p:cTn id="37" dur="500" fill="hold"/>
                                        <p:tgtEl>
                                          <p:spTgt spid="19483"/>
                                        </p:tgtEl>
                                        <p:attrNameLst>
                                          <p:attrName>ppt_x</p:attrName>
                                        </p:attrNameLst>
                                      </p:cBhvr>
                                      <p:tavLst>
                                        <p:tav tm="0">
                                          <p:val>
                                            <p:strVal val="#ppt_x"/>
                                          </p:val>
                                        </p:tav>
                                        <p:tav tm="100000">
                                          <p:val>
                                            <p:strVal val="#ppt_x"/>
                                          </p:val>
                                        </p:tav>
                                      </p:tavLst>
                                    </p:anim>
                                    <p:anim calcmode="lin" valueType="num">
                                      <p:cBhvr additive="base">
                                        <p:cTn id="38" dur="500" fill="hold"/>
                                        <p:tgtEl>
                                          <p:spTgt spid="1948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8" fill="hold" nodeType="afterEffect">
                                  <p:stCondLst>
                                    <p:cond delay="0"/>
                                  </p:stCondLst>
                                  <p:childTnLst>
                                    <p:set>
                                      <p:cBhvr>
                                        <p:cTn id="41" dur="1" fill="hold">
                                          <p:stCondLst>
                                            <p:cond delay="0"/>
                                          </p:stCondLst>
                                        </p:cTn>
                                        <p:tgtEl>
                                          <p:spTgt spid="19481"/>
                                        </p:tgtEl>
                                        <p:attrNameLst>
                                          <p:attrName>style.visibility</p:attrName>
                                        </p:attrNameLst>
                                      </p:cBhvr>
                                      <p:to>
                                        <p:strVal val="visible"/>
                                      </p:to>
                                    </p:set>
                                    <p:anim calcmode="lin" valueType="num">
                                      <p:cBhvr additive="base">
                                        <p:cTn id="42" dur="500" fill="hold"/>
                                        <p:tgtEl>
                                          <p:spTgt spid="19481"/>
                                        </p:tgtEl>
                                        <p:attrNameLst>
                                          <p:attrName>ppt_x</p:attrName>
                                        </p:attrNameLst>
                                      </p:cBhvr>
                                      <p:tavLst>
                                        <p:tav tm="0">
                                          <p:val>
                                            <p:strVal val="0-#ppt_w/2"/>
                                          </p:val>
                                        </p:tav>
                                        <p:tav tm="100000">
                                          <p:val>
                                            <p:strVal val="#ppt_x"/>
                                          </p:val>
                                        </p:tav>
                                      </p:tavLst>
                                    </p:anim>
                                    <p:anim calcmode="lin" valueType="num">
                                      <p:cBhvr additive="base">
                                        <p:cTn id="43" dur="500" fill="hold"/>
                                        <p:tgtEl>
                                          <p:spTgt spid="194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12C31EF-8438-4C3A-9E90-FAB261D1D5F1}"/>
              </a:ext>
            </a:extLst>
          </p:cNvPr>
          <p:cNvSpPr>
            <a:spLocks noGrp="1" noChangeArrowheads="1"/>
          </p:cNvSpPr>
          <p:nvPr>
            <p:ph type="title"/>
          </p:nvPr>
        </p:nvSpPr>
        <p:spPr>
          <a:xfrm>
            <a:off x="1219200" y="152400"/>
            <a:ext cx="7772400" cy="1143000"/>
          </a:xfrm>
        </p:spPr>
        <p:txBody>
          <a:bodyPr/>
          <a:lstStyle/>
          <a:p>
            <a:r>
              <a:rPr lang="en-US" altLang="en-US"/>
              <a:t>CTU Strategy</a:t>
            </a:r>
          </a:p>
        </p:txBody>
      </p:sp>
      <p:sp>
        <p:nvSpPr>
          <p:cNvPr id="21507" name="Rectangle 3">
            <a:extLst>
              <a:ext uri="{FF2B5EF4-FFF2-40B4-BE49-F238E27FC236}">
                <a16:creationId xmlns:a16="http://schemas.microsoft.com/office/drawing/2014/main" id="{CC982787-45FB-4351-89EE-71A8B859077E}"/>
              </a:ext>
            </a:extLst>
          </p:cNvPr>
          <p:cNvSpPr>
            <a:spLocks noGrp="1" noChangeArrowheads="1"/>
          </p:cNvSpPr>
          <p:nvPr>
            <p:ph type="body" idx="1"/>
          </p:nvPr>
        </p:nvSpPr>
        <p:spPr>
          <a:xfrm>
            <a:off x="1371600" y="1371600"/>
            <a:ext cx="7772400" cy="4114800"/>
          </a:xfrm>
        </p:spPr>
        <p:txBody>
          <a:bodyPr/>
          <a:lstStyle/>
          <a:p>
            <a:r>
              <a:rPr lang="en-US" altLang="en-US" sz="2800"/>
              <a:t>Generic community portal components</a:t>
            </a:r>
          </a:p>
          <a:p>
            <a:r>
              <a:rPr lang="en-US" altLang="en-US" sz="2800"/>
              <a:t>Mix ‘n match to build portal foundation</a:t>
            </a:r>
          </a:p>
          <a:p>
            <a:r>
              <a:rPr lang="en-US" altLang="en-US" sz="2800"/>
              <a:t>Customize capabilities for specific implementation</a:t>
            </a:r>
          </a:p>
          <a:p>
            <a:r>
              <a:rPr lang="en-US" altLang="en-US" sz="2800"/>
              <a:t>Apply design for specific implementation</a:t>
            </a:r>
          </a:p>
          <a:p>
            <a:r>
              <a:rPr lang="en-US" altLang="en-US" sz="2800"/>
              <a:t>Built on Internet standards</a:t>
            </a:r>
          </a:p>
          <a:p>
            <a:r>
              <a:rPr lang="en-US" altLang="en-US" sz="2800"/>
              <a:t>Scale to large numbers of users</a:t>
            </a:r>
          </a:p>
          <a:p>
            <a:r>
              <a:rPr lang="en-US" altLang="en-US" sz="2800"/>
              <a:t>Scale to large numbers of communities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 calcmode="lin" valueType="num">
                                      <p:cBhvr additive="base">
                                        <p:cTn id="12"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 calcmode="lin" valueType="num">
                                      <p:cBhvr additive="base">
                                        <p:cTn id="22"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 calcmode="lin" valueType="num">
                                      <p:cBhvr additive="base">
                                        <p:cTn id="27"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 calcmode="lin" valueType="num">
                                      <p:cBhvr additive="base">
                                        <p:cTn id="32"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1507">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 calcmode="lin" valueType="num">
                                      <p:cBhvr additive="base">
                                        <p:cTn id="37" dur="500" fill="hold"/>
                                        <p:tgtEl>
                                          <p:spTgt spid="2150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DF5E4DC-34F5-4403-9967-14328A996A3D}"/>
              </a:ext>
            </a:extLst>
          </p:cNvPr>
          <p:cNvSpPr>
            <a:spLocks noGrp="1" noChangeArrowheads="1"/>
          </p:cNvSpPr>
          <p:nvPr>
            <p:ph type="title"/>
          </p:nvPr>
        </p:nvSpPr>
        <p:spPr>
          <a:xfrm>
            <a:off x="1219200" y="152400"/>
            <a:ext cx="7772400" cy="1143000"/>
          </a:xfrm>
        </p:spPr>
        <p:txBody>
          <a:bodyPr/>
          <a:lstStyle/>
          <a:p>
            <a:r>
              <a:rPr lang="en-US" altLang="en-US"/>
              <a:t>CTU Examples</a:t>
            </a:r>
          </a:p>
        </p:txBody>
      </p:sp>
      <p:pic>
        <p:nvPicPr>
          <p:cNvPr id="20484" name="Picture 4">
            <a:extLst>
              <a:ext uri="{FF2B5EF4-FFF2-40B4-BE49-F238E27FC236}">
                <a16:creationId xmlns:a16="http://schemas.microsoft.com/office/drawing/2014/main" id="{E9329D41-812C-4FD6-806F-AC3EE7DCB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75" y="1219200"/>
            <a:ext cx="56038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FF2E86E-3A85-4A81-9FB3-1B2173720BA3}"/>
              </a:ext>
            </a:extLst>
          </p:cNvPr>
          <p:cNvSpPr>
            <a:spLocks noGrp="1" noChangeArrowheads="1"/>
          </p:cNvSpPr>
          <p:nvPr>
            <p:ph type="title"/>
          </p:nvPr>
        </p:nvSpPr>
        <p:spPr>
          <a:xfrm>
            <a:off x="1219200" y="152400"/>
            <a:ext cx="7772400" cy="1143000"/>
          </a:xfrm>
        </p:spPr>
        <p:txBody>
          <a:bodyPr/>
          <a:lstStyle/>
          <a:p>
            <a:r>
              <a:rPr lang="en-US" altLang="en-US"/>
              <a:t>CTU Examples</a:t>
            </a:r>
          </a:p>
        </p:txBody>
      </p:sp>
      <p:pic>
        <p:nvPicPr>
          <p:cNvPr id="28676" name="Picture 4">
            <a:extLst>
              <a:ext uri="{FF2B5EF4-FFF2-40B4-BE49-F238E27FC236}">
                <a16:creationId xmlns:a16="http://schemas.microsoft.com/office/drawing/2014/main" id="{5163F111-FCCF-4764-98C0-1416F98C1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1219200"/>
            <a:ext cx="515143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heckerboard(across)">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3CF6CDE-5845-43EB-AF84-35FA07442B3D}"/>
              </a:ext>
            </a:extLst>
          </p:cNvPr>
          <p:cNvSpPr>
            <a:spLocks noGrp="1" noChangeArrowheads="1"/>
          </p:cNvSpPr>
          <p:nvPr>
            <p:ph type="title"/>
          </p:nvPr>
        </p:nvSpPr>
        <p:spPr>
          <a:xfrm>
            <a:off x="1219200" y="152400"/>
            <a:ext cx="7772400" cy="1524000"/>
          </a:xfrm>
        </p:spPr>
        <p:txBody>
          <a:bodyPr/>
          <a:lstStyle/>
          <a:p>
            <a:r>
              <a:rPr lang="en-US" altLang="en-US"/>
              <a:t>Proposed CommunityLink Portal Strategy</a:t>
            </a:r>
          </a:p>
        </p:txBody>
      </p:sp>
      <p:pic>
        <p:nvPicPr>
          <p:cNvPr id="22532" name="Picture 4">
            <a:extLst>
              <a:ext uri="{FF2B5EF4-FFF2-40B4-BE49-F238E27FC236}">
                <a16:creationId xmlns:a16="http://schemas.microsoft.com/office/drawing/2014/main" id="{90BA265F-311B-4369-A081-AFBA0EDAE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52600"/>
            <a:ext cx="6286500" cy="488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heckerboard(across)">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2E6D996-0FF8-4AB1-8EA0-850F0CED6E03}"/>
              </a:ext>
            </a:extLst>
          </p:cNvPr>
          <p:cNvSpPr>
            <a:spLocks noGrp="1" noChangeArrowheads="1"/>
          </p:cNvSpPr>
          <p:nvPr>
            <p:ph type="title"/>
          </p:nvPr>
        </p:nvSpPr>
        <p:spPr>
          <a:xfrm>
            <a:off x="1219200" y="152400"/>
            <a:ext cx="7772400" cy="1524000"/>
          </a:xfrm>
        </p:spPr>
        <p:txBody>
          <a:bodyPr/>
          <a:lstStyle/>
          <a:p>
            <a:r>
              <a:rPr lang="en-US" altLang="en-US"/>
              <a:t>Proposed CommunityLink Portal Strategy</a:t>
            </a:r>
          </a:p>
        </p:txBody>
      </p:sp>
      <p:sp>
        <p:nvSpPr>
          <p:cNvPr id="1027" name="Rectangle 3">
            <a:extLst>
              <a:ext uri="{FF2B5EF4-FFF2-40B4-BE49-F238E27FC236}">
                <a16:creationId xmlns:a16="http://schemas.microsoft.com/office/drawing/2014/main" id="{AE3EEF7E-8EBB-48AC-9769-F84584D80DC9}"/>
              </a:ext>
            </a:extLst>
          </p:cNvPr>
          <p:cNvSpPr>
            <a:spLocks noGrp="1" noChangeArrowheads="1"/>
          </p:cNvSpPr>
          <p:nvPr>
            <p:ph type="body" idx="1"/>
          </p:nvPr>
        </p:nvSpPr>
        <p:spPr/>
        <p:txBody>
          <a:bodyPr/>
          <a:lstStyle/>
          <a:p>
            <a:pPr>
              <a:lnSpc>
                <a:spcPct val="90000"/>
              </a:lnSpc>
            </a:pPr>
            <a:r>
              <a:rPr lang="en-US" altLang="en-US" sz="2800"/>
              <a:t>Proposal</a:t>
            </a:r>
          </a:p>
          <a:p>
            <a:pPr>
              <a:lnSpc>
                <a:spcPct val="90000"/>
              </a:lnSpc>
            </a:pPr>
            <a:r>
              <a:rPr lang="en-US" altLang="en-US" sz="2800"/>
              <a:t>Discovery Process</a:t>
            </a:r>
          </a:p>
          <a:p>
            <a:pPr>
              <a:lnSpc>
                <a:spcPct val="90000"/>
              </a:lnSpc>
            </a:pPr>
            <a:r>
              <a:rPr lang="en-US" altLang="en-US" sz="2800"/>
              <a:t>Project Scope Document</a:t>
            </a:r>
          </a:p>
          <a:p>
            <a:pPr>
              <a:lnSpc>
                <a:spcPct val="90000"/>
              </a:lnSpc>
            </a:pPr>
            <a:r>
              <a:rPr lang="en-US" altLang="en-US" sz="2800"/>
              <a:t>Platform Functional Design</a:t>
            </a:r>
          </a:p>
          <a:p>
            <a:pPr>
              <a:lnSpc>
                <a:spcPct val="90000"/>
              </a:lnSpc>
            </a:pPr>
            <a:r>
              <a:rPr lang="en-US" altLang="en-US" sz="2800"/>
              <a:t>Functional Specification</a:t>
            </a:r>
          </a:p>
          <a:p>
            <a:pPr>
              <a:lnSpc>
                <a:spcPct val="90000"/>
              </a:lnSpc>
            </a:pPr>
            <a:r>
              <a:rPr lang="en-US" altLang="en-US" sz="2800"/>
              <a:t>Platform Development</a:t>
            </a:r>
          </a:p>
          <a:p>
            <a:pPr>
              <a:lnSpc>
                <a:spcPct val="90000"/>
              </a:lnSpc>
            </a:pPr>
            <a:r>
              <a:rPr lang="en-US" altLang="en-US" sz="2800"/>
              <a:t>Platform Testing</a:t>
            </a:r>
          </a:p>
          <a:p>
            <a:pPr>
              <a:lnSpc>
                <a:spcPct val="90000"/>
              </a:lnSpc>
            </a:pPr>
            <a:r>
              <a:rPr lang="en-US" altLang="en-US" sz="2800"/>
              <a:t>Platform Rollout/Launch</a:t>
            </a:r>
          </a:p>
          <a:p>
            <a:pPr>
              <a:lnSpc>
                <a:spcPct val="90000"/>
              </a:lnSpc>
              <a:buFont typeface="Monotype Sorts" pitchFamily="2" charset="2"/>
              <a:buNone/>
            </a:pPr>
            <a:r>
              <a:rPr lang="en-US" altLang="en-US" sz="2800"/>
              <a:t> </a:t>
            </a:r>
          </a:p>
          <a:p>
            <a:pPr>
              <a:lnSpc>
                <a:spcPct val="90000"/>
              </a:lnSpc>
            </a:pPr>
            <a:endParaRPr lang="en-US" altLang="en-US" sz="28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 calcmode="lin" valueType="num">
                                      <p:cBhvr additive="base">
                                        <p:cTn id="12"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 calcmode="lin" valueType="num">
                                      <p:cBhvr additive="base">
                                        <p:cTn id="17"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 calcmode="lin" valueType="num">
                                      <p:cBhvr additive="base">
                                        <p:cTn id="22"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2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 calcmode="lin" valueType="num">
                                      <p:cBhvr additive="base">
                                        <p:cTn id="27"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027">
                                            <p:txEl>
                                              <p:pRg st="5" end="5"/>
                                            </p:txEl>
                                          </p:spTgt>
                                        </p:tgtEl>
                                        <p:attrNameLst>
                                          <p:attrName>style.visibility</p:attrName>
                                        </p:attrNameLst>
                                      </p:cBhvr>
                                      <p:to>
                                        <p:strVal val="visible"/>
                                      </p:to>
                                    </p:set>
                                    <p:anim calcmode="lin" valueType="num">
                                      <p:cBhvr additive="base">
                                        <p:cTn id="32" dur="500" fill="hold"/>
                                        <p:tgtEl>
                                          <p:spTgt spid="1027">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27">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27">
                                            <p:txEl>
                                              <p:pRg st="6" end="6"/>
                                            </p:txEl>
                                          </p:spTgt>
                                        </p:tgtEl>
                                        <p:attrNameLst>
                                          <p:attrName>style.visibility</p:attrName>
                                        </p:attrNameLst>
                                      </p:cBhvr>
                                      <p:to>
                                        <p:strVal val="visible"/>
                                      </p:to>
                                    </p:set>
                                    <p:anim calcmode="lin" valueType="num">
                                      <p:cBhvr additive="base">
                                        <p:cTn id="37" dur="500" fill="hold"/>
                                        <p:tgtEl>
                                          <p:spTgt spid="102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7">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027">
                                            <p:txEl>
                                              <p:pRg st="7" end="7"/>
                                            </p:txEl>
                                          </p:spTgt>
                                        </p:tgtEl>
                                        <p:attrNameLst>
                                          <p:attrName>style.visibility</p:attrName>
                                        </p:attrNameLst>
                                      </p:cBhvr>
                                      <p:to>
                                        <p:strVal val="visible"/>
                                      </p:to>
                                    </p:set>
                                    <p:anim calcmode="lin" valueType="num">
                                      <p:cBhvr additive="base">
                                        <p:cTn id="42" dur="500" fill="hold"/>
                                        <p:tgtEl>
                                          <p:spTgt spid="1027">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027">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027">
                                            <p:txEl>
                                              <p:pRg st="8" end="8"/>
                                            </p:txEl>
                                          </p:spTgt>
                                        </p:tgtEl>
                                        <p:attrNameLst>
                                          <p:attrName>style.visibility</p:attrName>
                                        </p:attrNameLst>
                                      </p:cBhvr>
                                      <p:to>
                                        <p:strVal val="visible"/>
                                      </p:to>
                                    </p:set>
                                    <p:anim calcmode="lin" valueType="num">
                                      <p:cBhvr additive="base">
                                        <p:cTn id="47" dur="500" fill="hold"/>
                                        <p:tgtEl>
                                          <p:spTgt spid="1027">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2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2CCF912-208E-4D62-8C19-A700AB545826}"/>
              </a:ext>
            </a:extLst>
          </p:cNvPr>
          <p:cNvSpPr>
            <a:spLocks noGrp="1" noChangeArrowheads="1"/>
          </p:cNvSpPr>
          <p:nvPr>
            <p:ph type="title"/>
          </p:nvPr>
        </p:nvSpPr>
        <p:spPr>
          <a:xfrm>
            <a:off x="1219200" y="152400"/>
            <a:ext cx="7772400" cy="1143000"/>
          </a:xfrm>
        </p:spPr>
        <p:txBody>
          <a:bodyPr/>
          <a:lstStyle/>
          <a:p>
            <a:r>
              <a:rPr lang="en-US" altLang="en-US"/>
              <a:t>Questions</a:t>
            </a:r>
          </a:p>
        </p:txBody>
      </p:sp>
      <p:pic>
        <p:nvPicPr>
          <p:cNvPr id="23556" name="Picture 4">
            <a:extLst>
              <a:ext uri="{FF2B5EF4-FFF2-40B4-BE49-F238E27FC236}">
                <a16:creationId xmlns:a16="http://schemas.microsoft.com/office/drawing/2014/main" id="{9AAFF8F3-46F9-4768-86E6-29AE2BE60D7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81200" y="1447800"/>
            <a:ext cx="6134100" cy="4772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checkerboard(across)">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844BFF6-C8EE-4DA2-B38C-89878CADCA75}"/>
              </a:ext>
            </a:extLst>
          </p:cNvPr>
          <p:cNvSpPr>
            <a:spLocks noGrp="1" noChangeArrowheads="1"/>
          </p:cNvSpPr>
          <p:nvPr>
            <p:ph type="title"/>
          </p:nvPr>
        </p:nvSpPr>
        <p:spPr>
          <a:xfrm>
            <a:off x="1143000" y="152400"/>
            <a:ext cx="7772400" cy="1143000"/>
          </a:xfrm>
        </p:spPr>
        <p:txBody>
          <a:bodyPr/>
          <a:lstStyle/>
          <a:p>
            <a:r>
              <a:rPr lang="en-US" altLang="en-US"/>
              <a:t>What is a Portal?</a:t>
            </a:r>
          </a:p>
        </p:txBody>
      </p:sp>
      <p:sp>
        <p:nvSpPr>
          <p:cNvPr id="11267" name="Rectangle 3">
            <a:extLst>
              <a:ext uri="{FF2B5EF4-FFF2-40B4-BE49-F238E27FC236}">
                <a16:creationId xmlns:a16="http://schemas.microsoft.com/office/drawing/2014/main" id="{510472C0-54D8-4376-A6BF-5B0885AFDBE2}"/>
              </a:ext>
            </a:extLst>
          </p:cNvPr>
          <p:cNvSpPr>
            <a:spLocks noGrp="1" noChangeArrowheads="1"/>
          </p:cNvSpPr>
          <p:nvPr>
            <p:ph type="body" idx="1"/>
          </p:nvPr>
        </p:nvSpPr>
        <p:spPr>
          <a:xfrm>
            <a:off x="1752600" y="1371600"/>
            <a:ext cx="6934200" cy="4114800"/>
          </a:xfrm>
        </p:spPr>
        <p:txBody>
          <a:bodyPr/>
          <a:lstStyle/>
          <a:p>
            <a:pPr marL="0" indent="3175">
              <a:lnSpc>
                <a:spcPct val="90000"/>
              </a:lnSpc>
              <a:buFont typeface="Monotype Sorts" pitchFamily="2" charset="2"/>
              <a:buNone/>
            </a:pPr>
            <a:r>
              <a:rPr lang="en-US" altLang="en-US" sz="2400" b="1"/>
              <a:t>A Web site or service that offers a broad array of resources and services, such as e-mail, forums, search engines, and on-line shopping malls.</a:t>
            </a:r>
          </a:p>
          <a:p>
            <a:pPr marL="0" indent="3175">
              <a:lnSpc>
                <a:spcPct val="90000"/>
              </a:lnSpc>
              <a:buFont typeface="Monotype Sorts" pitchFamily="2" charset="2"/>
              <a:buNone/>
            </a:pPr>
            <a:endParaRPr lang="en-US" altLang="en-US" sz="2400" b="1"/>
          </a:p>
          <a:p>
            <a:pPr marL="0" indent="3175">
              <a:lnSpc>
                <a:spcPct val="90000"/>
              </a:lnSpc>
              <a:buFont typeface="Monotype Sorts" pitchFamily="2" charset="2"/>
              <a:buNone/>
            </a:pPr>
            <a:r>
              <a:rPr lang="en-US" altLang="en-US" sz="2400" b="1"/>
              <a:t>The first Web portals were online services, such as AOL, that provided access to the Web, but by now most of the traditional search engines have transformed themselves into Web portals to attract and keep a larger audience.</a:t>
            </a:r>
          </a:p>
          <a:p>
            <a:pPr marL="0" indent="3175">
              <a:lnSpc>
                <a:spcPct val="90000"/>
              </a:lnSpc>
              <a:buFont typeface="Monotype Sorts" pitchFamily="2" charset="2"/>
              <a:buNone/>
            </a:pPr>
            <a:endParaRPr lang="en-US" altLang="en-US" sz="2400" b="1"/>
          </a:p>
          <a:p>
            <a:pPr marL="0" indent="3175" algn="ctr">
              <a:lnSpc>
                <a:spcPct val="90000"/>
              </a:lnSpc>
              <a:buFont typeface="Monotype Sorts" pitchFamily="2" charset="2"/>
              <a:buNone/>
            </a:pPr>
            <a:r>
              <a:rPr lang="en-US" altLang="en-US" sz="1400" b="1"/>
              <a:t>http://webopedia.internet.com/Internet_and_Online_Services/Internet/Web_portal.html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animEffect transition="in" filter="dissolve">
                                      <p:cBhvr>
                                        <p:cTn id="11" dur="500"/>
                                        <p:tgtEl>
                                          <p:spTgt spid="11267">
                                            <p:txEl>
                                              <p:pRg st="2" end="2"/>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dissolve">
                                      <p:cBhvr>
                                        <p:cTn id="15"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B51F7AB-3325-4336-BB0A-799895C5B6D7}"/>
              </a:ext>
            </a:extLst>
          </p:cNvPr>
          <p:cNvSpPr>
            <a:spLocks noGrp="1" noChangeArrowheads="1"/>
          </p:cNvSpPr>
          <p:nvPr>
            <p:ph type="title"/>
          </p:nvPr>
        </p:nvSpPr>
        <p:spPr>
          <a:xfrm>
            <a:off x="1219200" y="152400"/>
            <a:ext cx="7772400" cy="1143000"/>
          </a:xfrm>
        </p:spPr>
        <p:txBody>
          <a:bodyPr/>
          <a:lstStyle/>
          <a:p>
            <a:r>
              <a:rPr lang="en-US" altLang="en-US"/>
              <a:t>Portal Examples (1 of 4)</a:t>
            </a:r>
          </a:p>
        </p:txBody>
      </p:sp>
      <p:pic>
        <p:nvPicPr>
          <p:cNvPr id="12293" name="Picture 5">
            <a:extLst>
              <a:ext uri="{FF2B5EF4-FFF2-40B4-BE49-F238E27FC236}">
                <a16:creationId xmlns:a16="http://schemas.microsoft.com/office/drawing/2014/main" id="{ADCB88CB-0644-43E9-934C-BDDC68D30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19200"/>
            <a:ext cx="548005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69CCB83-70B5-4CA3-9CD0-643D68A589FC}"/>
              </a:ext>
            </a:extLst>
          </p:cNvPr>
          <p:cNvSpPr>
            <a:spLocks noGrp="1" noChangeArrowheads="1"/>
          </p:cNvSpPr>
          <p:nvPr>
            <p:ph type="title"/>
          </p:nvPr>
        </p:nvSpPr>
        <p:spPr>
          <a:xfrm>
            <a:off x="1219200" y="152400"/>
            <a:ext cx="7772400" cy="1143000"/>
          </a:xfrm>
        </p:spPr>
        <p:txBody>
          <a:bodyPr/>
          <a:lstStyle/>
          <a:p>
            <a:r>
              <a:rPr lang="en-US" altLang="en-US"/>
              <a:t>Portal Examples (2 of 4)</a:t>
            </a:r>
          </a:p>
        </p:txBody>
      </p:sp>
      <p:pic>
        <p:nvPicPr>
          <p:cNvPr id="13316" name="Picture 4">
            <a:extLst>
              <a:ext uri="{FF2B5EF4-FFF2-40B4-BE49-F238E27FC236}">
                <a16:creationId xmlns:a16="http://schemas.microsoft.com/office/drawing/2014/main" id="{63E2D98C-31D6-4A24-A9F8-947FBF320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534352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BC79160-B449-4F95-9964-EC5A76D18E7B}"/>
              </a:ext>
            </a:extLst>
          </p:cNvPr>
          <p:cNvSpPr>
            <a:spLocks noGrp="1" noChangeArrowheads="1"/>
          </p:cNvSpPr>
          <p:nvPr>
            <p:ph type="title"/>
          </p:nvPr>
        </p:nvSpPr>
        <p:spPr>
          <a:xfrm>
            <a:off x="1219200" y="152400"/>
            <a:ext cx="7772400" cy="1143000"/>
          </a:xfrm>
        </p:spPr>
        <p:txBody>
          <a:bodyPr/>
          <a:lstStyle/>
          <a:p>
            <a:r>
              <a:rPr lang="en-US" altLang="en-US"/>
              <a:t>Portal Examples (3 of 4)</a:t>
            </a:r>
          </a:p>
        </p:txBody>
      </p:sp>
      <p:pic>
        <p:nvPicPr>
          <p:cNvPr id="14341" name="Picture 5">
            <a:extLst>
              <a:ext uri="{FF2B5EF4-FFF2-40B4-BE49-F238E27FC236}">
                <a16:creationId xmlns:a16="http://schemas.microsoft.com/office/drawing/2014/main" id="{66B4EA6B-ADD0-4CC7-90D5-11C26DD8D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13" y="1219200"/>
            <a:ext cx="543242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checkerboard(across)">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4163800-E0DD-4156-82C0-F12569848C33}"/>
              </a:ext>
            </a:extLst>
          </p:cNvPr>
          <p:cNvSpPr>
            <a:spLocks noGrp="1" noChangeArrowheads="1"/>
          </p:cNvSpPr>
          <p:nvPr>
            <p:ph type="title"/>
          </p:nvPr>
        </p:nvSpPr>
        <p:spPr>
          <a:xfrm>
            <a:off x="1219200" y="152400"/>
            <a:ext cx="7772400" cy="1143000"/>
          </a:xfrm>
        </p:spPr>
        <p:txBody>
          <a:bodyPr/>
          <a:lstStyle/>
          <a:p>
            <a:r>
              <a:rPr lang="en-US" altLang="en-US"/>
              <a:t>Portal Examples (4 of 4)</a:t>
            </a:r>
          </a:p>
        </p:txBody>
      </p:sp>
      <p:pic>
        <p:nvPicPr>
          <p:cNvPr id="15364" name="Picture 4">
            <a:extLst>
              <a:ext uri="{FF2B5EF4-FFF2-40B4-BE49-F238E27FC236}">
                <a16:creationId xmlns:a16="http://schemas.microsoft.com/office/drawing/2014/main" id="{DBDE1CD3-907D-46C3-A441-9B2B9588A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535781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91C0B4-B0BA-4713-AC83-9FCAC0A50E31}"/>
              </a:ext>
            </a:extLst>
          </p:cNvPr>
          <p:cNvSpPr>
            <a:spLocks noGrp="1" noChangeArrowheads="1"/>
          </p:cNvSpPr>
          <p:nvPr>
            <p:ph type="title"/>
          </p:nvPr>
        </p:nvSpPr>
        <p:spPr>
          <a:xfrm>
            <a:off x="1219200" y="152400"/>
            <a:ext cx="7772400" cy="1143000"/>
          </a:xfrm>
        </p:spPr>
        <p:txBody>
          <a:bodyPr/>
          <a:lstStyle/>
          <a:p>
            <a:r>
              <a:rPr lang="en-US" altLang="en-US"/>
              <a:t>Portal Benefits</a:t>
            </a:r>
          </a:p>
        </p:txBody>
      </p:sp>
      <p:sp>
        <p:nvSpPr>
          <p:cNvPr id="16387" name="Rectangle 3">
            <a:extLst>
              <a:ext uri="{FF2B5EF4-FFF2-40B4-BE49-F238E27FC236}">
                <a16:creationId xmlns:a16="http://schemas.microsoft.com/office/drawing/2014/main" id="{8D1D67A6-F41E-48CC-ABD3-0B54FC85A3A9}"/>
              </a:ext>
            </a:extLst>
          </p:cNvPr>
          <p:cNvSpPr>
            <a:spLocks noGrp="1" noChangeArrowheads="1"/>
          </p:cNvSpPr>
          <p:nvPr>
            <p:ph type="body" idx="1"/>
          </p:nvPr>
        </p:nvSpPr>
        <p:spPr/>
        <p:txBody>
          <a:bodyPr/>
          <a:lstStyle/>
          <a:p>
            <a:r>
              <a:rPr lang="en-US" altLang="en-US"/>
              <a:t>Convenience of one-stop “shopping”</a:t>
            </a:r>
          </a:p>
          <a:p>
            <a:r>
              <a:rPr lang="en-US" altLang="en-US"/>
              <a:t>Content relevant to affinity group</a:t>
            </a:r>
          </a:p>
          <a:p>
            <a:r>
              <a:rPr lang="en-US" altLang="en-US"/>
              <a:t>Connection to people with similar interests</a:t>
            </a:r>
          </a:p>
          <a:p>
            <a:r>
              <a:rPr lang="en-US" altLang="en-US"/>
              <a:t>Information quality control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 calcmode="lin" valueType="num">
                                      <p:cBhvr additive="base">
                                        <p:cTn id="12"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additive="base">
                                        <p:cTn id="17"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 calcmode="lin" valueType="num">
                                      <p:cBhvr additive="base">
                                        <p:cTn id="22"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85323C6-3113-43BA-ADB6-28EA228235C3}"/>
              </a:ext>
            </a:extLst>
          </p:cNvPr>
          <p:cNvSpPr>
            <a:spLocks noGrp="1" noChangeArrowheads="1"/>
          </p:cNvSpPr>
          <p:nvPr>
            <p:ph type="title"/>
          </p:nvPr>
        </p:nvSpPr>
        <p:spPr>
          <a:xfrm>
            <a:off x="1219200" y="152400"/>
            <a:ext cx="7772400" cy="1143000"/>
          </a:xfrm>
        </p:spPr>
        <p:txBody>
          <a:bodyPr/>
          <a:lstStyle/>
          <a:p>
            <a:r>
              <a:rPr lang="en-US" altLang="en-US"/>
              <a:t>Portal Features</a:t>
            </a:r>
          </a:p>
        </p:txBody>
      </p:sp>
      <p:sp>
        <p:nvSpPr>
          <p:cNvPr id="17411" name="Rectangle 3">
            <a:extLst>
              <a:ext uri="{FF2B5EF4-FFF2-40B4-BE49-F238E27FC236}">
                <a16:creationId xmlns:a16="http://schemas.microsoft.com/office/drawing/2014/main" id="{56C3078A-6D1B-4941-B1CF-EB624F7839AD}"/>
              </a:ext>
            </a:extLst>
          </p:cNvPr>
          <p:cNvSpPr>
            <a:spLocks noGrp="1" noChangeArrowheads="1"/>
          </p:cNvSpPr>
          <p:nvPr>
            <p:ph type="body" idx="1"/>
          </p:nvPr>
        </p:nvSpPr>
        <p:spPr>
          <a:xfrm>
            <a:off x="1219200" y="1371600"/>
            <a:ext cx="7772400" cy="4114800"/>
          </a:xfrm>
        </p:spPr>
        <p:txBody>
          <a:bodyPr/>
          <a:lstStyle/>
          <a:p>
            <a:r>
              <a:rPr lang="en-US" altLang="en-US" sz="2800"/>
              <a:t>News Stories</a:t>
            </a:r>
          </a:p>
          <a:p>
            <a:r>
              <a:rPr lang="en-US" altLang="en-US" sz="2800"/>
              <a:t>Editorials</a:t>
            </a:r>
          </a:p>
          <a:p>
            <a:r>
              <a:rPr lang="en-US" altLang="en-US" sz="2800"/>
              <a:t>Discussion Forums</a:t>
            </a:r>
          </a:p>
          <a:p>
            <a:r>
              <a:rPr lang="en-US" altLang="en-US" sz="2800"/>
              <a:t>Events</a:t>
            </a:r>
          </a:p>
          <a:p>
            <a:r>
              <a:rPr lang="en-US" altLang="en-US" sz="2800"/>
              <a:t>Live/Scheduled Chats</a:t>
            </a:r>
          </a:p>
          <a:p>
            <a:r>
              <a:rPr lang="en-US" altLang="en-US" sz="2800"/>
              <a:t>Surveys and Questionnaires</a:t>
            </a:r>
          </a:p>
          <a:p>
            <a:r>
              <a:rPr lang="en-US" altLang="en-US" sz="2800"/>
              <a:t>Links, Documents and Media of interest</a:t>
            </a:r>
          </a:p>
          <a:p>
            <a:r>
              <a:rPr lang="en-US" altLang="en-US" sz="2800"/>
              <a:t>Restaurant, Film and Music Reviews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calcmode="lin" valueType="num">
                                      <p:cBhvr additive="base">
                                        <p:cTn id="12"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calcmode="lin" valueType="num">
                                      <p:cBhvr additive="base">
                                        <p:cTn id="17"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 calcmode="lin" valueType="num">
                                      <p:cBhvr additive="base">
                                        <p:cTn id="22"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 calcmode="lin" valueType="num">
                                      <p:cBhvr additive="base">
                                        <p:cTn id="27"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 calcmode="lin" valueType="num">
                                      <p:cBhvr additive="base">
                                        <p:cTn id="32"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7411">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 calcmode="lin" valueType="num">
                                      <p:cBhvr additive="base">
                                        <p:cTn id="37" dur="500" fill="hold"/>
                                        <p:tgtEl>
                                          <p:spTgt spid="1741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7411">
                                            <p:txEl>
                                              <p:pRg st="7" end="7"/>
                                            </p:txEl>
                                          </p:spTgt>
                                        </p:tgtEl>
                                        <p:attrNameLst>
                                          <p:attrName>style.visibility</p:attrName>
                                        </p:attrNameLst>
                                      </p:cBhvr>
                                      <p:to>
                                        <p:strVal val="visible"/>
                                      </p:to>
                                    </p:set>
                                    <p:anim calcmode="lin" valueType="num">
                                      <p:cBhvr additive="base">
                                        <p:cTn id="42"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74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44DF254-B1C6-4B76-8EC1-C62862B0E412}"/>
              </a:ext>
            </a:extLst>
          </p:cNvPr>
          <p:cNvSpPr>
            <a:spLocks noGrp="1" noChangeArrowheads="1"/>
          </p:cNvSpPr>
          <p:nvPr>
            <p:ph type="title"/>
          </p:nvPr>
        </p:nvSpPr>
        <p:spPr>
          <a:xfrm>
            <a:off x="1219200" y="152400"/>
            <a:ext cx="7772400" cy="1143000"/>
          </a:xfrm>
        </p:spPr>
        <p:txBody>
          <a:bodyPr/>
          <a:lstStyle/>
          <a:p>
            <a:r>
              <a:rPr lang="en-US" altLang="en-US"/>
              <a:t>Portal Features</a:t>
            </a:r>
          </a:p>
        </p:txBody>
      </p:sp>
      <p:sp>
        <p:nvSpPr>
          <p:cNvPr id="24579" name="Rectangle 3">
            <a:extLst>
              <a:ext uri="{FF2B5EF4-FFF2-40B4-BE49-F238E27FC236}">
                <a16:creationId xmlns:a16="http://schemas.microsoft.com/office/drawing/2014/main" id="{E3A9590F-A87C-4499-82D6-5D9F5546D8C0}"/>
              </a:ext>
            </a:extLst>
          </p:cNvPr>
          <p:cNvSpPr>
            <a:spLocks noGrp="1" noChangeArrowheads="1"/>
          </p:cNvSpPr>
          <p:nvPr>
            <p:ph type="body" idx="1"/>
          </p:nvPr>
        </p:nvSpPr>
        <p:spPr>
          <a:xfrm>
            <a:off x="1219200" y="1371600"/>
            <a:ext cx="7772400" cy="4724400"/>
          </a:xfrm>
        </p:spPr>
        <p:txBody>
          <a:bodyPr/>
          <a:lstStyle/>
          <a:p>
            <a:pPr>
              <a:lnSpc>
                <a:spcPct val="90000"/>
              </a:lnSpc>
            </a:pPr>
            <a:r>
              <a:rPr lang="en-US" altLang="en-US" sz="2800"/>
              <a:t>Web-Based E-Mail</a:t>
            </a:r>
          </a:p>
          <a:p>
            <a:pPr>
              <a:lnSpc>
                <a:spcPct val="90000"/>
              </a:lnSpc>
            </a:pPr>
            <a:r>
              <a:rPr lang="en-US" altLang="en-US" sz="2800"/>
              <a:t>Favorite Areas</a:t>
            </a:r>
          </a:p>
          <a:p>
            <a:pPr>
              <a:lnSpc>
                <a:spcPct val="90000"/>
              </a:lnSpc>
            </a:pPr>
            <a:r>
              <a:rPr lang="en-US" altLang="en-US" sz="2800"/>
              <a:t>Online Content Subscription</a:t>
            </a:r>
          </a:p>
          <a:p>
            <a:pPr>
              <a:lnSpc>
                <a:spcPct val="90000"/>
              </a:lnSpc>
            </a:pPr>
            <a:r>
              <a:rPr lang="en-US" altLang="en-US" sz="2800"/>
              <a:t>Personal Profiles</a:t>
            </a:r>
          </a:p>
          <a:p>
            <a:pPr>
              <a:lnSpc>
                <a:spcPct val="90000"/>
              </a:lnSpc>
            </a:pPr>
            <a:r>
              <a:rPr lang="en-US" altLang="en-US" sz="2800"/>
              <a:t>Electronic Event Invitations</a:t>
            </a:r>
          </a:p>
          <a:p>
            <a:pPr>
              <a:lnSpc>
                <a:spcPct val="90000"/>
              </a:lnSpc>
            </a:pPr>
            <a:r>
              <a:rPr lang="en-US" altLang="en-US" sz="2800"/>
              <a:t>Online Directories</a:t>
            </a:r>
          </a:p>
          <a:p>
            <a:pPr>
              <a:lnSpc>
                <a:spcPct val="90000"/>
              </a:lnSpc>
            </a:pPr>
            <a:r>
              <a:rPr lang="en-US" altLang="en-US" sz="2800"/>
              <a:t>Classified Ads</a:t>
            </a:r>
          </a:p>
          <a:p>
            <a:pPr>
              <a:lnSpc>
                <a:spcPct val="90000"/>
              </a:lnSpc>
            </a:pPr>
            <a:r>
              <a:rPr lang="en-US" altLang="en-US" sz="2800"/>
              <a:t>Shopping</a:t>
            </a:r>
          </a:p>
          <a:p>
            <a:pPr>
              <a:lnSpc>
                <a:spcPct val="90000"/>
              </a:lnSpc>
            </a:pPr>
            <a:r>
              <a:rPr lang="en-US" altLang="en-US" sz="2800"/>
              <a:t>Auctions</a:t>
            </a:r>
          </a:p>
          <a:p>
            <a:pPr>
              <a:lnSpc>
                <a:spcPct val="90000"/>
              </a:lnSpc>
            </a:pPr>
            <a:r>
              <a:rPr lang="en-US" altLang="en-US" sz="2800"/>
              <a:t>Online Banking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 calcmode="lin" valueType="num">
                                      <p:cBhvr additive="base">
                                        <p:cTn id="12"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calcmode="lin" valueType="num">
                                      <p:cBhvr additive="base">
                                        <p:cTn id="17"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 calcmode="lin" valueType="num">
                                      <p:cBhvr additive="base">
                                        <p:cTn id="22"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 calcmode="lin" valueType="num">
                                      <p:cBhvr additive="base">
                                        <p:cTn id="27"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 calcmode="lin" valueType="num">
                                      <p:cBhvr additive="base">
                                        <p:cTn id="32" dur="5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 calcmode="lin" valueType="num">
                                      <p:cBhvr additive="base">
                                        <p:cTn id="37" dur="500" fill="hold"/>
                                        <p:tgtEl>
                                          <p:spTgt spid="2457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579">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 calcmode="lin" valueType="num">
                                      <p:cBhvr additive="base">
                                        <p:cTn id="42" dur="500" fill="hold"/>
                                        <p:tgtEl>
                                          <p:spTgt spid="24579">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4579">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24579">
                                            <p:txEl>
                                              <p:pRg st="8" end="8"/>
                                            </p:txEl>
                                          </p:spTgt>
                                        </p:tgtEl>
                                        <p:attrNameLst>
                                          <p:attrName>style.visibility</p:attrName>
                                        </p:attrNameLst>
                                      </p:cBhvr>
                                      <p:to>
                                        <p:strVal val="visible"/>
                                      </p:to>
                                    </p:set>
                                    <p:anim calcmode="lin" valueType="num">
                                      <p:cBhvr additive="base">
                                        <p:cTn id="47" dur="500" fill="hold"/>
                                        <p:tgtEl>
                                          <p:spTgt spid="24579">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4579">
                                            <p:txEl>
                                              <p:pRg st="8" end="8"/>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24579">
                                            <p:txEl>
                                              <p:pRg st="9" end="9"/>
                                            </p:txEl>
                                          </p:spTgt>
                                        </p:tgtEl>
                                        <p:attrNameLst>
                                          <p:attrName>style.visibility</p:attrName>
                                        </p:attrNameLst>
                                      </p:cBhvr>
                                      <p:to>
                                        <p:strVal val="visible"/>
                                      </p:to>
                                    </p:set>
                                    <p:anim calcmode="lin" valueType="num">
                                      <p:cBhvr additive="base">
                                        <p:cTn id="52" dur="500" fill="hold"/>
                                        <p:tgtEl>
                                          <p:spTgt spid="24579">
                                            <p:txEl>
                                              <p:pRg st="9" end="9"/>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457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advAuto="0"/>
    </p:bldLst>
  </p:timing>
</p:sld>
</file>

<file path=ppt/theme/theme1.xml><?xml version="1.0" encoding="utf-8"?>
<a:theme xmlns:a="http://schemas.openxmlformats.org/drawingml/2006/main" name="Jigsaw">
  <a:themeElements>
    <a:clrScheme name="Jigsaw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fontScheme name="Jigsaw">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Jigsaw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clrMap bg1="dk2" tx1="lt1" bg2="dk1" tx2="lt2" accent1="accent1" accent2="accent2" accent3="accent3" accent4="accent4" accent5="accent5" accent6="accent6" hlink="hlink" folHlink="folHlink"/>
    </a:extraClrScheme>
    <a:extraClrScheme>
      <a:clrScheme name="Jigsaw 2">
        <a:dk1>
          <a:srgbClr val="003366"/>
        </a:dk1>
        <a:lt1>
          <a:srgbClr val="CCECFF"/>
        </a:lt1>
        <a:dk2>
          <a:srgbClr val="0099CC"/>
        </a:dk2>
        <a:lt2>
          <a:srgbClr val="99CCFF"/>
        </a:lt2>
        <a:accent1>
          <a:srgbClr val="33CCFF"/>
        </a:accent1>
        <a:accent2>
          <a:srgbClr val="9999FF"/>
        </a:accent2>
        <a:accent3>
          <a:srgbClr val="E2F4FF"/>
        </a:accent3>
        <a:accent4>
          <a:srgbClr val="002A56"/>
        </a:accent4>
        <a:accent5>
          <a:srgbClr val="ADE2FF"/>
        </a:accent5>
        <a:accent6>
          <a:srgbClr val="8A8AE7"/>
        </a:accent6>
        <a:hlink>
          <a:srgbClr val="CC99FF"/>
        </a:hlink>
        <a:folHlink>
          <a:srgbClr val="CCCCFF"/>
        </a:folHlink>
      </a:clrScheme>
      <a:clrMap bg1="lt1" tx1="dk1" bg2="lt2" tx2="dk2" accent1="accent1" accent2="accent2" accent3="accent3" accent4="accent4" accent5="accent5" accent6="accent6" hlink="hlink" folHlink="folHlink"/>
    </a:extraClrScheme>
    <a:extraClrScheme>
      <a:clrScheme name="Jigsaw 3">
        <a:dk1>
          <a:srgbClr val="000000"/>
        </a:dk1>
        <a:lt1>
          <a:srgbClr val="FFFFFF"/>
        </a:lt1>
        <a:dk2>
          <a:srgbClr val="000000"/>
        </a:dk2>
        <a:lt2>
          <a:srgbClr val="B2B2B2"/>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Jigsaw 4">
        <a:dk1>
          <a:srgbClr val="000000"/>
        </a:dk1>
        <a:lt1>
          <a:srgbClr val="FFFFFF"/>
        </a:lt1>
        <a:dk2>
          <a:srgbClr val="FF0033"/>
        </a:dk2>
        <a:lt2>
          <a:srgbClr val="FFCCCC"/>
        </a:lt2>
        <a:accent1>
          <a:srgbClr val="0099FF"/>
        </a:accent1>
        <a:accent2>
          <a:srgbClr val="33CC33"/>
        </a:accent2>
        <a:accent3>
          <a:srgbClr val="FFFFFF"/>
        </a:accent3>
        <a:accent4>
          <a:srgbClr val="000000"/>
        </a:accent4>
        <a:accent5>
          <a:srgbClr val="AACAFF"/>
        </a:accent5>
        <a:accent6>
          <a:srgbClr val="2DB92D"/>
        </a:accent6>
        <a:hlink>
          <a:srgbClr val="FFFF66"/>
        </a:hlink>
        <a:folHlink>
          <a:srgbClr val="FFFFCC"/>
        </a:folHlink>
      </a:clrScheme>
      <a:clrMap bg1="lt1" tx1="dk1" bg2="lt2" tx2="dk2" accent1="accent1" accent2="accent2" accent3="accent3" accent4="accent4" accent5="accent5" accent6="accent6" hlink="hlink" folHlink="folHlink"/>
    </a:extraClrScheme>
    <a:extraClrScheme>
      <a:clrScheme name="Jigsaw 5">
        <a:dk1>
          <a:srgbClr val="6B4587"/>
        </a:dk1>
        <a:lt1>
          <a:srgbClr val="CCECFF"/>
        </a:lt1>
        <a:dk2>
          <a:srgbClr val="A67FC4"/>
        </a:dk2>
        <a:lt2>
          <a:srgbClr val="66FFFF"/>
        </a:lt2>
        <a:accent1>
          <a:srgbClr val="0099FF"/>
        </a:accent1>
        <a:accent2>
          <a:srgbClr val="9999FF"/>
        </a:accent2>
        <a:accent3>
          <a:srgbClr val="D0C0DE"/>
        </a:accent3>
        <a:accent4>
          <a:srgbClr val="AEC9DA"/>
        </a:accent4>
        <a:accent5>
          <a:srgbClr val="AACAFF"/>
        </a:accent5>
        <a:accent6>
          <a:srgbClr val="8A8AE7"/>
        </a:accent6>
        <a:hlink>
          <a:srgbClr val="CC99FF"/>
        </a:hlink>
        <a:folHlink>
          <a:srgbClr val="0099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Designs\Jigsaw.pot</Template>
  <TotalTime>701</TotalTime>
  <Words>321</Words>
  <Application>Microsoft Office PowerPoint</Application>
  <PresentationFormat>On-screen Show (4:3)</PresentationFormat>
  <Paragraphs>82</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Times New Roman</vt:lpstr>
      <vt:lpstr>Tahoma</vt:lpstr>
      <vt:lpstr>Monotype Sorts</vt:lpstr>
      <vt:lpstr>Jigsaw</vt:lpstr>
      <vt:lpstr>CommunityLink Web Portal</vt:lpstr>
      <vt:lpstr>What is a Portal?</vt:lpstr>
      <vt:lpstr>Portal Examples (1 of 4)</vt:lpstr>
      <vt:lpstr>Portal Examples (2 of 4)</vt:lpstr>
      <vt:lpstr>Portal Examples (3 of 4)</vt:lpstr>
      <vt:lpstr>Portal Examples (4 of 4)</vt:lpstr>
      <vt:lpstr>Portal Benefits</vt:lpstr>
      <vt:lpstr>Portal Features</vt:lpstr>
      <vt:lpstr>Portal Features</vt:lpstr>
      <vt:lpstr>Portal Styles (Interactivity)</vt:lpstr>
      <vt:lpstr>Portal Styles (Focus)</vt:lpstr>
      <vt:lpstr>Portal Styles (Cohesion)</vt:lpstr>
      <vt:lpstr>Community Tools Unlimited™</vt:lpstr>
      <vt:lpstr>CTU Strategy</vt:lpstr>
      <vt:lpstr>CTU Examples</vt:lpstr>
      <vt:lpstr>CTU Examples</vt:lpstr>
      <vt:lpstr>Proposed CommunityLink Portal Strategy</vt:lpstr>
      <vt:lpstr>Proposed CommunityLink Portal Strategy</vt:lpstr>
      <vt:lpstr>Questions</vt:lpstr>
    </vt:vector>
  </TitlesOfParts>
  <Company>Inner-City Software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CommunityLink Planning Presentation</dc:title>
  <dc:subject>Fleet CommunityLink</dc:subject>
  <dc:creator>Ken Granderson</dc:creator>
  <cp:lastModifiedBy>Ken Granderson</cp:lastModifiedBy>
  <cp:revision>17</cp:revision>
  <dcterms:created xsi:type="dcterms:W3CDTF">2001-01-03T04:57:56Z</dcterms:created>
  <dcterms:modified xsi:type="dcterms:W3CDTF">2021-11-19T00:31:15Z</dcterms:modified>
</cp:coreProperties>
</file>