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72" r:id="rId4"/>
    <p:sldId id="277" r:id="rId5"/>
    <p:sldId id="278" r:id="rId6"/>
    <p:sldId id="273" r:id="rId7"/>
    <p:sldId id="279" r:id="rId8"/>
    <p:sldId id="275" r:id="rId9"/>
    <p:sldId id="280" r:id="rId10"/>
    <p:sldId id="276" r:id="rId11"/>
    <p:sldId id="281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258141" y="6444734"/>
            <a:ext cx="286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https://blackfacts.com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785F76-F61E-41F2-B522-825536D65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1C79E-4906-42D7-9799-8BE0AC9297B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 up of a sign&#10;&#10;Description generated with high confidence">
            <a:extLst>
              <a:ext uri="{FF2B5EF4-FFF2-40B4-BE49-F238E27FC236}">
                <a16:creationId xmlns:a16="http://schemas.microsoft.com/office/drawing/2014/main" id="{CCB22163-C2CB-4710-83F6-21FDEB4A6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44" b="-4"/>
          <a:stretch/>
        </p:blipFill>
        <p:spPr>
          <a:xfrm>
            <a:off x="947170" y="6482499"/>
            <a:ext cx="319804" cy="2978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925775-674C-463D-AED7-DEB54B752676}"/>
              </a:ext>
            </a:extLst>
          </p:cNvPr>
          <p:cNvSpPr txBox="1"/>
          <p:nvPr userDrawn="1"/>
        </p:nvSpPr>
        <p:spPr>
          <a:xfrm>
            <a:off x="4078386" y="6457453"/>
            <a:ext cx="562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Creating the Future of Black History Education</a:t>
            </a:r>
          </a:p>
        </p:txBody>
      </p:sp>
    </p:spTree>
    <p:extLst>
      <p:ext uri="{BB962C8B-B14F-4D97-AF65-F5344CB8AC3E}">
        <p14:creationId xmlns:p14="http://schemas.microsoft.com/office/powerpoint/2010/main" val="264337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pull/>
      </p:transition>
    </mc:Choice>
    <mc:Fallback xmlns="">
      <p:transition advTm="10000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1C79E-4906-42D7-9799-8BE0AC9297B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5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pull/>
      </p:transition>
    </mc:Choice>
    <mc:Fallback xmlns="">
      <p:transition advTm="10000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1C79E-4906-42D7-9799-8BE0AC9297B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53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pull/>
      </p:transition>
    </mc:Choice>
    <mc:Fallback xmlns="">
      <p:transition advTm="1000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1C79E-4906-42D7-9799-8BE0AC9297B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7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pull/>
      </p:transition>
    </mc:Choice>
    <mc:Fallback xmlns="">
      <p:transition advTm="1000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7EBF85-8746-4A81-875D-F9E7B6E9F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1C79E-4906-42D7-9799-8BE0AC9297B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7F55BC-2B4A-4C85-8E81-12AEB2B47EBB}"/>
              </a:ext>
            </a:extLst>
          </p:cNvPr>
          <p:cNvSpPr txBox="1"/>
          <p:nvPr userDrawn="1"/>
        </p:nvSpPr>
        <p:spPr>
          <a:xfrm>
            <a:off x="1258141" y="6444734"/>
            <a:ext cx="286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https://blackfacts.com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760488-7D1D-4137-AA97-F654682F84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03" y="6475365"/>
            <a:ext cx="308414" cy="3080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E9EF4D-F714-408E-90C4-AF181D2AC9BA}"/>
              </a:ext>
            </a:extLst>
          </p:cNvPr>
          <p:cNvSpPr txBox="1"/>
          <p:nvPr userDrawn="1"/>
        </p:nvSpPr>
        <p:spPr>
          <a:xfrm>
            <a:off x="4177553" y="6457453"/>
            <a:ext cx="565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Creating the Future of Black History Education</a:t>
            </a:r>
          </a:p>
        </p:txBody>
      </p:sp>
    </p:spTree>
    <p:extLst>
      <p:ext uri="{BB962C8B-B14F-4D97-AF65-F5344CB8AC3E}">
        <p14:creationId xmlns:p14="http://schemas.microsoft.com/office/powerpoint/2010/main" val="34354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pull/>
      </p:transition>
    </mc:Choice>
    <mc:Fallback xmlns="">
      <p:transition advTm="1000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7382492-34B6-438C-B45A-2F0B1597C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1C79E-4906-42D7-9799-8BE0AC9297B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2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pull/>
      </p:transition>
    </mc:Choice>
    <mc:Fallback xmlns="">
      <p:transition advTm="1000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0B25334-5044-47AF-9648-70C650FB9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1C79E-4906-42D7-9799-8BE0AC9297B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23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pull/>
      </p:transition>
    </mc:Choice>
    <mc:Fallback xmlns="">
      <p:transition advTm="10000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7BF28-3864-4206-8E49-F5A8F2569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1C79E-4906-42D7-9799-8BE0AC9297B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15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pull/>
      </p:transition>
    </mc:Choice>
    <mc:Fallback xmlns="">
      <p:transition advTm="10000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58675A2-FB59-4A21-BE02-5EA8117FB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1C79E-4906-42D7-9799-8BE0AC9297B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50029-7458-4244-BBCA-25B25A4023CD}"/>
              </a:ext>
            </a:extLst>
          </p:cNvPr>
          <p:cNvSpPr txBox="1"/>
          <p:nvPr userDrawn="1"/>
        </p:nvSpPr>
        <p:spPr>
          <a:xfrm>
            <a:off x="1258141" y="6444734"/>
            <a:ext cx="286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https://blackfacts.com</a:t>
            </a:r>
          </a:p>
        </p:txBody>
      </p:sp>
      <p:pic>
        <p:nvPicPr>
          <p:cNvPr id="8" name="Picture 7" descr="A close up of a sign&#10;&#10;Description generated with high confidence">
            <a:extLst>
              <a:ext uri="{FF2B5EF4-FFF2-40B4-BE49-F238E27FC236}">
                <a16:creationId xmlns:a16="http://schemas.microsoft.com/office/drawing/2014/main" id="{50BA8BF9-BF58-4174-9E53-56CDF3CBC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44" b="-4"/>
          <a:stretch/>
        </p:blipFill>
        <p:spPr>
          <a:xfrm>
            <a:off x="947170" y="6482499"/>
            <a:ext cx="319804" cy="297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B7E8E9-A020-4B98-AAFF-5FFE2851DDF4}"/>
              </a:ext>
            </a:extLst>
          </p:cNvPr>
          <p:cNvSpPr txBox="1"/>
          <p:nvPr userDrawn="1"/>
        </p:nvSpPr>
        <p:spPr>
          <a:xfrm>
            <a:off x="4016188" y="6457453"/>
            <a:ext cx="560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Creating the Future of Black History Education</a:t>
            </a:r>
          </a:p>
        </p:txBody>
      </p:sp>
    </p:spTree>
    <p:extLst>
      <p:ext uri="{BB962C8B-B14F-4D97-AF65-F5344CB8AC3E}">
        <p14:creationId xmlns:p14="http://schemas.microsoft.com/office/powerpoint/2010/main" val="42685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pull/>
      </p:transition>
    </mc:Choice>
    <mc:Fallback xmlns="">
      <p:transition advTm="10000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1C79E-4906-42D7-9799-8BE0AC9297B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37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pull/>
      </p:transition>
    </mc:Choice>
    <mc:Fallback xmlns="">
      <p:transition advTm="10000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1C79E-4906-42D7-9799-8BE0AC9297B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7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pull/>
      </p:transition>
    </mc:Choice>
    <mc:Fallback xmlns="">
      <p:transition advTm="10000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199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300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75653"/>
            <a:ext cx="10058400" cy="479344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58141" y="6444734"/>
            <a:ext cx="286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https://blackfacts.com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2055A22-EAEB-44F4-B1EC-21AED4E41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1C79E-4906-42D7-9799-8BE0AC9297B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DDDE31E4-DAAC-4626-9815-6065CD799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44" b="-4"/>
          <a:stretch/>
        </p:blipFill>
        <p:spPr>
          <a:xfrm>
            <a:off x="947170" y="6482499"/>
            <a:ext cx="319804" cy="2978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103A80-ED26-4650-91FA-0BE0509FCC0B}"/>
              </a:ext>
            </a:extLst>
          </p:cNvPr>
          <p:cNvSpPr txBox="1"/>
          <p:nvPr userDrawn="1"/>
        </p:nvSpPr>
        <p:spPr>
          <a:xfrm>
            <a:off x="4020102" y="6457453"/>
            <a:ext cx="561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Creating the Future of Black History Education</a:t>
            </a:r>
          </a:p>
        </p:txBody>
      </p:sp>
    </p:spTree>
    <p:extLst>
      <p:ext uri="{BB962C8B-B14F-4D97-AF65-F5344CB8AC3E}">
        <p14:creationId xmlns:p14="http://schemas.microsoft.com/office/powerpoint/2010/main" val="164951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 advTm="10000">
        <p:pull/>
      </p:transition>
    </mc:Choice>
    <mc:Fallback xmlns="">
      <p:transition advTm="10000">
        <p:pull/>
      </p:transition>
    </mc:Fallback>
  </mc:AlternateConten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links.blackfacts.com/trivia-q5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blackfacts.com/news" TargetMode="External"/><Relationship Id="rId3" Type="http://schemas.openxmlformats.org/officeDocument/2006/relationships/image" Target="../media/image10.gif"/><Relationship Id="rId7" Type="http://schemas.openxmlformats.org/officeDocument/2006/relationships/image" Target="../media/image12.gif"/><Relationship Id="rId2" Type="http://schemas.openxmlformats.org/officeDocument/2006/relationships/hyperlink" Target="https://www.blackfacts.com/fact/a-history-timeline-when-african-americans-begin-using-the-interne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ackfacts.com/videos" TargetMode="External"/><Relationship Id="rId5" Type="http://schemas.openxmlformats.org/officeDocument/2006/relationships/image" Target="../media/image11.gif"/><Relationship Id="rId4" Type="http://schemas.openxmlformats.org/officeDocument/2006/relationships/hyperlink" Target="https://blackfacts.com/" TargetMode="Externa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links.blackfacts.com/trivia-q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links.blackfacts.com/trivia-q2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links.blackfacts.com/trivia-q3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links.blackfacts.com/trivia-q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86D2-26FC-17F3-83F4-F55968E55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0879" y="1810871"/>
            <a:ext cx="10058400" cy="4386789"/>
          </a:xfrm>
        </p:spPr>
        <p:txBody>
          <a:bodyPr anchor="ctr"/>
          <a:lstStyle/>
          <a:p>
            <a:pPr algn="ctr"/>
            <a:r>
              <a:rPr lang="en-US" sz="5400" dirty="0">
                <a:latin typeface="Arial Rounded MT Bold" panose="020F0704030504030204" pitchFamily="34" charset="0"/>
              </a:rPr>
              <a:t>Presents</a:t>
            </a:r>
            <a:br>
              <a:rPr lang="en-US" sz="5400" dirty="0"/>
            </a:br>
            <a:br>
              <a:rPr lang="en-US" sz="3200" dirty="0"/>
            </a:br>
            <a:r>
              <a:rPr lang="en-US" dirty="0">
                <a:latin typeface="Arial Rounded MT Bold" panose="020F0704030504030204" pitchFamily="34" charset="0"/>
              </a:rPr>
              <a:t>Black Tech</a:t>
            </a:r>
            <a:br>
              <a:rPr lang="en-US" dirty="0">
                <a:latin typeface="Arial Rounded MT Bold" panose="020F0704030504030204" pitchFamily="34" charset="0"/>
              </a:rPr>
            </a:br>
            <a:r>
              <a:rPr lang="en-US" dirty="0">
                <a:latin typeface="Arial Rounded MT Bold" panose="020F0704030504030204" pitchFamily="34" charset="0"/>
              </a:rPr>
              <a:t>Trivia Quiz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A9C76C-AF4B-9604-9334-E8D6AD4601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035" y="262584"/>
            <a:ext cx="5497044" cy="15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6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/>
      </p:transition>
    </mc:Choice>
    <mc:Fallback xmlns="">
      <p:transition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E025-E947-CAF8-645C-CB77111A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Black Tech Trivia Question 5 of 5: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91708-12C2-A898-96E5-E5A43CF34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094" y="1075653"/>
            <a:ext cx="9909586" cy="47934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Q</a:t>
            </a:r>
            <a:r>
              <a:rPr lang="en-US" sz="2800" dirty="0"/>
              <a:t>: In 2007, what major software company gifted its flagship developer tools suite to every National Society of Black Engineers (NSBE) school chapter in the USA?</a:t>
            </a:r>
          </a:p>
        </p:txBody>
      </p:sp>
    </p:spTree>
    <p:extLst>
      <p:ext uri="{BB962C8B-B14F-4D97-AF65-F5344CB8AC3E}">
        <p14:creationId xmlns:p14="http://schemas.microsoft.com/office/powerpoint/2010/main" val="15022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/>
      </p:transition>
    </mc:Choice>
    <mc:Fallback xmlns="">
      <p:transition>
        <p:pull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E025-E947-CAF8-645C-CB77111A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Black Tech Trivia Question 5 of 5: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91708-12C2-A898-96E5-E5A43CF34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094" y="1075653"/>
            <a:ext cx="9909586" cy="47934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Q</a:t>
            </a:r>
            <a:r>
              <a:rPr lang="en-US" sz="2800" dirty="0"/>
              <a:t>: In 2007, what major software company gifted its flagship developer tools suite to every National Society of Black Engineers (NSBE) school chapter in the USA?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A</a:t>
            </a:r>
            <a:r>
              <a:rPr lang="en-US" sz="2800" dirty="0"/>
              <a:t>: Microsoft.</a:t>
            </a:r>
            <a:br>
              <a:rPr lang="en-US" sz="2800" dirty="0"/>
            </a:br>
            <a:r>
              <a:rPr lang="en-US" sz="1800" dirty="0"/>
              <a:t>In this picture, Microsoft Chairman Bill Gates presents a copy of Microsoft Visual Studio 2005 Professional Edition software to National Society of Black Engineers (NSBE) National Chairperson and CEO Darryl Dickerson as part of a national software donation Microsoft made to all NSBE educational chapters nationwide.</a:t>
            </a:r>
            <a:endParaRPr lang="en-US" sz="28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Learn More: </a:t>
            </a:r>
            <a:r>
              <a:rPr lang="en-US" sz="24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https://links.blackfacts.com/trivia-q5</a:t>
            </a:r>
            <a:endParaRPr lang="en-US" sz="2400" dirty="0">
              <a:solidFill>
                <a:schemeClr val="tx1"/>
              </a:solidFill>
            </a:endParaRPr>
          </a:p>
          <a:p>
            <a:pPr indent="0">
              <a:lnSpc>
                <a:spcPct val="100000"/>
              </a:lnSpc>
            </a:pPr>
            <a:endParaRPr lang="en-US" sz="2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9F35E92-407A-99D1-8274-898A4318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283" y="3862151"/>
            <a:ext cx="2985247" cy="2364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884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1406D-76A7-5565-B937-8AF22C68E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Black Tech Trivia Quiz Bonus Links: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6617A-728D-5399-6582-42AA053B7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075654"/>
            <a:ext cx="10058400" cy="88761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Timeline of When Black Americans Begin Using the Internet</a:t>
            </a:r>
            <a:endParaRPr lang="en-US" sz="2800" dirty="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https://blackfacts.com/fact/a-history-timeline-when-african-americans-begin-using-the-internet</a:t>
            </a:r>
            <a:endParaRPr lang="en-US" dirty="0">
              <a:solidFill>
                <a:schemeClr val="tx1"/>
              </a:solidFill>
            </a:endParaRPr>
          </a:p>
          <a:p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2B7FD-3DBC-CDF6-A042-89E761656E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34" y="2995336"/>
            <a:ext cx="3183849" cy="1793569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C63477-71AE-854D-CB95-B9BEC10EEDE4}"/>
              </a:ext>
            </a:extLst>
          </p:cNvPr>
          <p:cNvSpPr txBox="1"/>
          <p:nvPr/>
        </p:nvSpPr>
        <p:spPr>
          <a:xfrm>
            <a:off x="397976" y="2087350"/>
            <a:ext cx="30022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Daily Black History</a:t>
            </a:r>
          </a:p>
          <a:p>
            <a:pPr algn="ctr"/>
            <a:r>
              <a:rPr lang="en-US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https://blackfacts.com</a:t>
            </a:r>
            <a:endParaRPr lang="en-US" sz="1600" dirty="0"/>
          </a:p>
        </p:txBody>
      </p:sp>
      <p:pic>
        <p:nvPicPr>
          <p:cNvPr id="6" name="Video Animation">
            <a:extLst>
              <a:ext uri="{FF2B5EF4-FFF2-40B4-BE49-F238E27FC236}">
                <a16:creationId xmlns:a16="http://schemas.microsoft.com/office/drawing/2014/main" id="{D7D271BE-2D53-1FBF-46E2-E820C66FF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087" y="3028470"/>
            <a:ext cx="4500979" cy="1866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6A0475-B022-2BAA-2F31-F6E909B594E8}"/>
              </a:ext>
            </a:extLst>
          </p:cNvPr>
          <p:cNvSpPr txBox="1"/>
          <p:nvPr/>
        </p:nvSpPr>
        <p:spPr>
          <a:xfrm>
            <a:off x="3974901" y="2087350"/>
            <a:ext cx="4355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Diverse Historical &amp; Cultural Videos</a:t>
            </a:r>
          </a:p>
          <a:p>
            <a:pPr algn="ctr"/>
            <a:r>
              <a:rPr lang="en-US" sz="18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https://blackfacts.com/videos</a:t>
            </a:r>
            <a:endParaRPr lang="en-US" sz="1800" dirty="0"/>
          </a:p>
          <a:p>
            <a:pPr algn="ctr"/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8F5E55-FD24-7228-1401-D1047530BC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569" y="3028469"/>
            <a:ext cx="3183844" cy="1793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127D70-96DB-2B92-E524-4230474B2868}"/>
              </a:ext>
            </a:extLst>
          </p:cNvPr>
          <p:cNvSpPr txBox="1"/>
          <p:nvPr/>
        </p:nvSpPr>
        <p:spPr>
          <a:xfrm>
            <a:off x="8825329" y="2087350"/>
            <a:ext cx="3183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National &amp; International Diversity Focused News</a:t>
            </a:r>
          </a:p>
          <a:p>
            <a:pPr algn="ctr"/>
            <a:r>
              <a:rPr lang="en-US" sz="18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https://blackfacts.com/news</a:t>
            </a:r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59E1FD-5693-2F13-3A51-7FBF46F1BFF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976" y="5214260"/>
            <a:ext cx="3524603" cy="9927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DA8E5A-BD61-0733-9780-182955A36EAC}"/>
              </a:ext>
            </a:extLst>
          </p:cNvPr>
          <p:cNvSpPr txBox="1"/>
          <p:nvPr/>
        </p:nvSpPr>
        <p:spPr>
          <a:xfrm>
            <a:off x="4064173" y="5428402"/>
            <a:ext cx="4063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Share this Quiz with friends at:</a:t>
            </a:r>
          </a:p>
          <a:p>
            <a:pPr algn="ctr"/>
            <a:r>
              <a:rPr lang="en-US" sz="2000" dirty="0"/>
              <a:t>https://links.blackfacts.com/trivia</a:t>
            </a:r>
          </a:p>
        </p:txBody>
      </p:sp>
    </p:spTree>
    <p:extLst>
      <p:ext uri="{BB962C8B-B14F-4D97-AF65-F5344CB8AC3E}">
        <p14:creationId xmlns:p14="http://schemas.microsoft.com/office/powerpoint/2010/main" val="405725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/>
      </p:transition>
    </mc:Choice>
    <mc:Fallback xmlns="">
      <p:transition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E025-E947-CAF8-645C-CB77111A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Black Tech Trivia Question 1 of 5: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91708-12C2-A898-96E5-E5A43CF34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094" y="1075653"/>
            <a:ext cx="9909586" cy="47934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Q</a:t>
            </a:r>
            <a:r>
              <a:rPr lang="en-US" sz="2800" dirty="0"/>
              <a:t>: In what year did Kamal Al-Mansour create a Black-oriented software product called ‘</a:t>
            </a:r>
            <a:r>
              <a:rPr lang="en-US" sz="2800" dirty="0" err="1"/>
              <a:t>CPTime</a:t>
            </a:r>
            <a:r>
              <a:rPr lang="en-US" sz="2800" dirty="0"/>
              <a:t>’ under the business name </a:t>
            </a:r>
            <a:r>
              <a:rPr lang="en-US" sz="2800" dirty="0" err="1"/>
              <a:t>AfroLink</a:t>
            </a:r>
            <a:r>
              <a:rPr lang="en-US" sz="2800" dirty="0"/>
              <a:t> Software?</a:t>
            </a:r>
          </a:p>
        </p:txBody>
      </p:sp>
    </p:spTree>
    <p:extLst>
      <p:ext uri="{BB962C8B-B14F-4D97-AF65-F5344CB8AC3E}">
        <p14:creationId xmlns:p14="http://schemas.microsoft.com/office/powerpoint/2010/main" val="129954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/>
      </p:transition>
    </mc:Choice>
    <mc:Fallback xmlns="">
      <p:transition>
        <p:pull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E025-E947-CAF8-645C-CB77111A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Black Tech Trivia Question 1 of 5: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91708-12C2-A898-96E5-E5A43CF34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094" y="1075653"/>
            <a:ext cx="9909586" cy="47934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Q</a:t>
            </a:r>
            <a:r>
              <a:rPr lang="en-US" sz="2800" dirty="0"/>
              <a:t>: In what year did Kamal Al-Mansour create a Black-oriented software product called ‘</a:t>
            </a:r>
            <a:r>
              <a:rPr lang="en-US" sz="2800" dirty="0" err="1"/>
              <a:t>CPTime</a:t>
            </a:r>
            <a:r>
              <a:rPr lang="en-US" sz="2800" dirty="0"/>
              <a:t>’ under the business name </a:t>
            </a:r>
            <a:r>
              <a:rPr lang="en-US" sz="2800" dirty="0" err="1"/>
              <a:t>AfroLink</a:t>
            </a:r>
            <a:r>
              <a:rPr lang="en-US" sz="2800" dirty="0"/>
              <a:t> Software?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A</a:t>
            </a:r>
            <a:r>
              <a:rPr lang="en-US" sz="2800" dirty="0"/>
              <a:t>: Kamal Al Mansour founded </a:t>
            </a:r>
            <a:r>
              <a:rPr lang="en-US" sz="2800" dirty="0" err="1"/>
              <a:t>CPTimeOnline</a:t>
            </a:r>
            <a:r>
              <a:rPr lang="en-US" sz="2800" dirty="0"/>
              <a:t> and developed </a:t>
            </a:r>
            <a:r>
              <a:rPr lang="en-US" sz="2800" dirty="0" err="1"/>
              <a:t>AfroLink</a:t>
            </a:r>
            <a:r>
              <a:rPr lang="en-US" sz="2800" dirty="0"/>
              <a:t> Software in 1988 after realizing that there was no Black representation in Software.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Learn More: </a:t>
            </a:r>
            <a:r>
              <a:rPr lang="en-US" sz="24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https://links.blackfacts.com/trivia-q1</a:t>
            </a:r>
            <a:endParaRPr lang="en-US" sz="2400" dirty="0">
              <a:solidFill>
                <a:schemeClr val="tx1"/>
              </a:solidFill>
            </a:endParaRPr>
          </a:p>
          <a:p>
            <a:pPr indent="0">
              <a:lnSpc>
                <a:spcPct val="100000"/>
              </a:lnSpc>
            </a:pPr>
            <a:endParaRPr lang="en-US" sz="2800" dirty="0"/>
          </a:p>
        </p:txBody>
      </p:sp>
      <p:pic>
        <p:nvPicPr>
          <p:cNvPr id="2050" name="Picture 2" descr="Kamal Al Mansour">
            <a:extLst>
              <a:ext uri="{FF2B5EF4-FFF2-40B4-BE49-F238E27FC236}">
                <a16:creationId xmlns:a16="http://schemas.microsoft.com/office/drawing/2014/main" id="{F4C90991-6F10-9C31-357A-C2CFFF6ED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272" y="3560384"/>
            <a:ext cx="3965706" cy="2666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930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E025-E947-CAF8-645C-CB77111A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Black Tech Trivia Question 2 of 5: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91708-12C2-A898-96E5-E5A43CF34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094" y="1075653"/>
            <a:ext cx="9909586" cy="47934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Q</a:t>
            </a:r>
            <a:r>
              <a:rPr lang="en-US" sz="2800" dirty="0"/>
              <a:t>: What is the name of the Black Technologist who created the programming language ‘Lingo’ for the #1 desktop computer animation product of the 1990s, Macromedia Director?</a:t>
            </a:r>
          </a:p>
        </p:txBody>
      </p:sp>
    </p:spTree>
    <p:extLst>
      <p:ext uri="{BB962C8B-B14F-4D97-AF65-F5344CB8AC3E}">
        <p14:creationId xmlns:p14="http://schemas.microsoft.com/office/powerpoint/2010/main" val="213041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/>
      </p:transition>
    </mc:Choice>
    <mc:Fallback xmlns="">
      <p:transition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E025-E947-CAF8-645C-CB77111A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Black Tech Trivia Question 2 of 5: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91708-12C2-A898-96E5-E5A43CF34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094" y="1075653"/>
            <a:ext cx="9909586" cy="47934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Q</a:t>
            </a:r>
            <a:r>
              <a:rPr lang="en-US" sz="2800" dirty="0"/>
              <a:t>: What is the name of the Black Technologist who created the programming language ‘Lingo’ for the #1 desktop computer animation product of the 1990s, Macromedia Director?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A</a:t>
            </a:r>
            <a:r>
              <a:rPr lang="en-US" sz="2800" dirty="0"/>
              <a:t>: John Henry Thompson.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Learn More: </a:t>
            </a:r>
            <a:r>
              <a:rPr lang="en-US" sz="24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https://links.blackfacts.com/trivia-q2</a:t>
            </a:r>
            <a:endParaRPr lang="en-US" sz="2400" dirty="0">
              <a:solidFill>
                <a:schemeClr val="tx1"/>
              </a:solidFill>
            </a:endParaRPr>
          </a:p>
          <a:p>
            <a:pPr indent="0">
              <a:lnSpc>
                <a:spcPct val="100000"/>
              </a:lnSpc>
            </a:pPr>
            <a:endParaRPr lang="en-US" sz="2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F9033B0-CE00-0A29-D774-2F31F7D1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184" y="3024276"/>
            <a:ext cx="3120036" cy="3120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561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E025-E947-CAF8-645C-CB77111A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Black Tech Trivia Question 3 of 5: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91708-12C2-A898-96E5-E5A43CF34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094" y="1075653"/>
            <a:ext cx="9909586" cy="47934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Q</a:t>
            </a:r>
            <a:r>
              <a:rPr lang="en-US" sz="2800" dirty="0"/>
              <a:t>: What was the first company to register dot-com domain names, and who founded it?</a:t>
            </a:r>
          </a:p>
        </p:txBody>
      </p:sp>
    </p:spTree>
    <p:extLst>
      <p:ext uri="{BB962C8B-B14F-4D97-AF65-F5344CB8AC3E}">
        <p14:creationId xmlns:p14="http://schemas.microsoft.com/office/powerpoint/2010/main" val="6866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/>
      </p:transition>
    </mc:Choice>
    <mc:Fallback xmlns="">
      <p:transition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E025-E947-CAF8-645C-CB77111A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Black Tech Trivia Question 3 of 5: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91708-12C2-A898-96E5-E5A43CF34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094" y="1075653"/>
            <a:ext cx="9909586" cy="47934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Q</a:t>
            </a:r>
            <a:r>
              <a:rPr lang="en-US" sz="2800" dirty="0"/>
              <a:t>: What was the first company to register dot-com domain names, and who founded it?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A</a:t>
            </a:r>
            <a:r>
              <a:rPr lang="en-US" sz="2800" dirty="0"/>
              <a:t>: </a:t>
            </a:r>
            <a:r>
              <a:rPr lang="en-US" sz="2800" dirty="0" err="1"/>
              <a:t>Emmit</a:t>
            </a:r>
            <a:r>
              <a:rPr lang="en-US" sz="2800" dirty="0"/>
              <a:t> McHenry started Network Solutions, the first company to register dot-com domain names.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Learn More: </a:t>
            </a:r>
            <a:r>
              <a:rPr lang="en-US" sz="24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https://links.blackfacts.com/trivia-q3</a:t>
            </a:r>
            <a:endParaRPr lang="en-US" sz="2400" dirty="0">
              <a:solidFill>
                <a:schemeClr val="tx1"/>
              </a:solidFill>
            </a:endParaRPr>
          </a:p>
          <a:p>
            <a:pPr indent="0">
              <a:lnSpc>
                <a:spcPct val="100000"/>
              </a:lnSpc>
            </a:pPr>
            <a:endParaRPr lang="en-US" sz="2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89C241A-D834-674A-971D-E955874E1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283" y="3246602"/>
            <a:ext cx="4494898" cy="2957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419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E025-E947-CAF8-645C-CB77111A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Black Tech Trivia Question 4 of 5: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91708-12C2-A898-96E5-E5A43CF34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094" y="1075653"/>
            <a:ext cx="9909586" cy="47934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Q</a:t>
            </a:r>
            <a:r>
              <a:rPr lang="en-US" sz="2800" dirty="0"/>
              <a:t>: What was the first major commercial software product featuring the history of people of African descent, released 2 years after BlackFacts.com was launched?</a:t>
            </a:r>
          </a:p>
        </p:txBody>
      </p:sp>
    </p:spTree>
    <p:extLst>
      <p:ext uri="{BB962C8B-B14F-4D97-AF65-F5344CB8AC3E}">
        <p14:creationId xmlns:p14="http://schemas.microsoft.com/office/powerpoint/2010/main" val="141985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/>
      </p:transition>
    </mc:Choice>
    <mc:Fallback xmlns="">
      <p:transition>
        <p:pull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E025-E947-CAF8-645C-CB77111A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Black Tech Trivia Question 4 of 5: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91708-12C2-A898-96E5-E5A43CF34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094" y="1075653"/>
            <a:ext cx="9909586" cy="47934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Q</a:t>
            </a:r>
            <a:r>
              <a:rPr lang="en-US" sz="2800" dirty="0"/>
              <a:t>: What was the first major commercial software product featuring the history of people of African descent, released 2 years after BlackFacts.com was launched?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A</a:t>
            </a:r>
            <a:r>
              <a:rPr lang="en-US" sz="2800" dirty="0"/>
              <a:t>: Encarta Africana, the 1999 CD-ROM Encyclopedia from Microsoft, in collaboration with Dr. Henry Louis Gates Jr., and Dr. Kwame Anthony Appiah.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Learn More: </a:t>
            </a:r>
            <a:r>
              <a:rPr lang="en-US" sz="24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https://links.blackfacts.com/trivia-q4</a:t>
            </a:r>
            <a:endParaRPr lang="en-US" sz="2400" dirty="0">
              <a:solidFill>
                <a:schemeClr val="tx1"/>
              </a:solidFill>
            </a:endParaRPr>
          </a:p>
          <a:p>
            <a:pPr indent="0">
              <a:lnSpc>
                <a:spcPct val="100000"/>
              </a:lnSpc>
            </a:pPr>
            <a:endParaRPr lang="en-US" sz="2800" dirty="0"/>
          </a:p>
        </p:txBody>
      </p:sp>
      <p:pic>
        <p:nvPicPr>
          <p:cNvPr id="4" name="Picture 2" descr="Encarta Africana Third Edition by Microsoft">
            <a:extLst>
              <a:ext uri="{FF2B5EF4-FFF2-40B4-BE49-F238E27FC236}">
                <a16:creationId xmlns:a16="http://schemas.microsoft.com/office/drawing/2014/main" id="{E1B96360-5CA7-D4BD-1CF0-9535B9083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900" y="3472373"/>
            <a:ext cx="2305443" cy="2751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77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kente</Template>
  <TotalTime>384</TotalTime>
  <Words>623</Words>
  <Application>Microsoft Office PowerPoint</Application>
  <PresentationFormat>Widescreen</PresentationFormat>
  <Paragraphs>42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 Rounded MT Bold</vt:lpstr>
      <vt:lpstr>Calibri</vt:lpstr>
      <vt:lpstr>Calibri Light</vt:lpstr>
      <vt:lpstr>Wingdings</vt:lpstr>
      <vt:lpstr>Retrospect</vt:lpstr>
      <vt:lpstr>Presents  Black Tech Trivia Quiz</vt:lpstr>
      <vt:lpstr>Black Tech Trivia Question 1 of 5:</vt:lpstr>
      <vt:lpstr>Black Tech Trivia Question 1 of 5:</vt:lpstr>
      <vt:lpstr>Black Tech Trivia Question 2 of 5:</vt:lpstr>
      <vt:lpstr>Black Tech Trivia Question 2 of 5:</vt:lpstr>
      <vt:lpstr>Black Tech Trivia Question 3 of 5:</vt:lpstr>
      <vt:lpstr>Black Tech Trivia Question 3 of 5:</vt:lpstr>
      <vt:lpstr>Black Tech Trivia Question 4 of 5:</vt:lpstr>
      <vt:lpstr>Black Tech Trivia Question 4 of 5:</vt:lpstr>
      <vt:lpstr>Black Tech Trivia Question 5 of 5:</vt:lpstr>
      <vt:lpstr>Black Tech Trivia Question 5 of 5:</vt:lpstr>
      <vt:lpstr>Black Tech Trivia Quiz Bonus Links: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Presents  Black Tech Trivia</dc:title>
  <dc:creator>Ken Granderson</dc:creator>
  <cp:lastModifiedBy>Ken Granderson</cp:lastModifiedBy>
  <cp:revision>9</cp:revision>
  <dcterms:created xsi:type="dcterms:W3CDTF">2023-03-02T16:09:19Z</dcterms:created>
  <dcterms:modified xsi:type="dcterms:W3CDTF">2023-03-02T22:39:57Z</dcterms:modified>
</cp:coreProperties>
</file>